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4"/>
    <p:sldMasterId id="2147483770" r:id="rId5"/>
    <p:sldMasterId id="2147483791" r:id="rId6"/>
    <p:sldMasterId id="2147483807" r:id="rId7"/>
  </p:sldMasterIdLst>
  <p:notesMasterIdLst>
    <p:notesMasterId r:id="rId28"/>
  </p:notesMasterIdLst>
  <p:handoutMasterIdLst>
    <p:handoutMasterId r:id="rId29"/>
  </p:handoutMasterIdLst>
  <p:sldIdLst>
    <p:sldId id="853" r:id="rId8"/>
    <p:sldId id="422" r:id="rId9"/>
    <p:sldId id="592" r:id="rId10"/>
    <p:sldId id="868" r:id="rId11"/>
    <p:sldId id="871" r:id="rId12"/>
    <p:sldId id="870" r:id="rId13"/>
    <p:sldId id="874" r:id="rId14"/>
    <p:sldId id="875" r:id="rId15"/>
    <p:sldId id="876" r:id="rId16"/>
    <p:sldId id="877" r:id="rId17"/>
    <p:sldId id="866" r:id="rId18"/>
    <p:sldId id="879" r:id="rId19"/>
    <p:sldId id="867" r:id="rId20"/>
    <p:sldId id="878" r:id="rId21"/>
    <p:sldId id="865" r:id="rId22"/>
    <p:sldId id="880" r:id="rId23"/>
    <p:sldId id="864" r:id="rId24"/>
    <p:sldId id="862" r:id="rId25"/>
    <p:sldId id="881" r:id="rId26"/>
    <p:sldId id="873" r:id="rId27"/>
  </p:sldIdLst>
  <p:sldSz cx="13004800" cy="7315200"/>
  <p:notesSz cx="6858000" cy="9144000"/>
  <p:defaultTextStyle>
    <a:defPPr>
      <a:defRPr lang="en-US"/>
    </a:defPPr>
    <a:lvl1pPr marL="0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1pPr>
    <a:lvl2pPr marL="702259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2pPr>
    <a:lvl3pPr marL="1404518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3pPr>
    <a:lvl4pPr marL="2106778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4pPr>
    <a:lvl5pPr marL="2809037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5pPr>
    <a:lvl6pPr marL="3511296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6pPr>
    <a:lvl7pPr marL="4213555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7pPr>
    <a:lvl8pPr marL="4915814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8pPr>
    <a:lvl9pPr marL="5618074" algn="l" defTabSz="1404518" rtl="0" eaLnBrk="1" latinLnBrk="0" hangingPunct="1">
      <a:defRPr sz="2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657"/>
    <a:srgbClr val="ADADAD"/>
    <a:srgbClr val="3876A1"/>
    <a:srgbClr val="3B9ED0"/>
    <a:srgbClr val="6E6E8B"/>
    <a:srgbClr val="2BAEE8"/>
    <a:srgbClr val="0ED087"/>
    <a:srgbClr val="00CD87"/>
    <a:srgbClr val="3A75A0"/>
    <a:srgbClr val="0DE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F87E8-483D-46E6-A688-1FEC802C6783}" v="1477" vWet="1481" dt="2021-02-16T15:32:46.936"/>
    <p1510:client id="{373BFFD4-D316-4E87-9F94-C2FB95A98DAD}" v="341" dt="2021-02-17T02:54:33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04"/>
        <p:guide pos="409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Langton" userId="408b630d-842f-4fe8-8291-b3b82e1869c5" providerId="ADAL" clId="{195F87E8-483D-46E6-A688-1FEC802C6783}"/>
    <pc:docChg chg="undo redo custSel addSld delSld modSld sldOrd">
      <pc:chgData name="Ryan Langton" userId="408b630d-842f-4fe8-8291-b3b82e1869c5" providerId="ADAL" clId="{195F87E8-483D-46E6-A688-1FEC802C6783}" dt="2021-02-16T13:23:29.053" v="7317" actId="20577"/>
      <pc:docMkLst>
        <pc:docMk/>
      </pc:docMkLst>
      <pc:sldChg chg="addSp delSp modSp mod">
        <pc:chgData name="Ryan Langton" userId="408b630d-842f-4fe8-8291-b3b82e1869c5" providerId="ADAL" clId="{195F87E8-483D-46E6-A688-1FEC802C6783}" dt="2021-02-15T14:25:35.797" v="5608" actId="20577"/>
        <pc:sldMkLst>
          <pc:docMk/>
          <pc:sldMk cId="407479303" sldId="422"/>
        </pc:sldMkLst>
        <pc:spChg chg="mod">
          <ac:chgData name="Ryan Langton" userId="408b630d-842f-4fe8-8291-b3b82e1869c5" providerId="ADAL" clId="{195F87E8-483D-46E6-A688-1FEC802C6783}" dt="2021-02-15T14:23:43.684" v="5508" actId="20577"/>
          <ac:spMkLst>
            <pc:docMk/>
            <pc:sldMk cId="407479303" sldId="422"/>
            <ac:spMk id="11" creationId="{3ABDCA15-1A37-AC44-824A-122AB987441B}"/>
          </ac:spMkLst>
        </pc:spChg>
        <pc:spChg chg="mod">
          <ac:chgData name="Ryan Langton" userId="408b630d-842f-4fe8-8291-b3b82e1869c5" providerId="ADAL" clId="{195F87E8-483D-46E6-A688-1FEC802C6783}" dt="2021-02-15T14:25:13.614" v="5600" actId="20577"/>
          <ac:spMkLst>
            <pc:docMk/>
            <pc:sldMk cId="407479303" sldId="422"/>
            <ac:spMk id="12" creationId="{8898A8C9-31B2-F348-95E3-F4F400D012AD}"/>
          </ac:spMkLst>
        </pc:spChg>
        <pc:spChg chg="mod">
          <ac:chgData name="Ryan Langton" userId="408b630d-842f-4fe8-8291-b3b82e1869c5" providerId="ADAL" clId="{195F87E8-483D-46E6-A688-1FEC802C6783}" dt="2021-02-15T14:24:35.943" v="5573" actId="20577"/>
          <ac:spMkLst>
            <pc:docMk/>
            <pc:sldMk cId="407479303" sldId="422"/>
            <ac:spMk id="13" creationId="{7D26600E-B68C-EC4D-87B4-187757E5DCA8}"/>
          </ac:spMkLst>
        </pc:spChg>
        <pc:spChg chg="mod">
          <ac:chgData name="Ryan Langton" userId="408b630d-842f-4fe8-8291-b3b82e1869c5" providerId="ADAL" clId="{195F87E8-483D-46E6-A688-1FEC802C6783}" dt="2021-02-15T14:25:08.679" v="5587" actId="20577"/>
          <ac:spMkLst>
            <pc:docMk/>
            <pc:sldMk cId="407479303" sldId="422"/>
            <ac:spMk id="14" creationId="{9A012DEF-D38B-B241-8B5A-388176E24103}"/>
          </ac:spMkLst>
        </pc:spChg>
        <pc:spChg chg="add mod">
          <ac:chgData name="Ryan Langton" userId="408b630d-842f-4fe8-8291-b3b82e1869c5" providerId="ADAL" clId="{195F87E8-483D-46E6-A688-1FEC802C6783}" dt="2021-02-15T14:24:51.916" v="5577" actId="20577"/>
          <ac:spMkLst>
            <pc:docMk/>
            <pc:sldMk cId="407479303" sldId="422"/>
            <ac:spMk id="26" creationId="{04D95817-077C-45A1-9BE3-ADDE8095AE70}"/>
          </ac:spMkLst>
        </pc:spChg>
        <pc:spChg chg="add del mod">
          <ac:chgData name="Ryan Langton" userId="408b630d-842f-4fe8-8291-b3b82e1869c5" providerId="ADAL" clId="{195F87E8-483D-46E6-A688-1FEC802C6783}" dt="2021-02-13T13:29:54.582" v="446"/>
          <ac:spMkLst>
            <pc:docMk/>
            <pc:sldMk cId="407479303" sldId="422"/>
            <ac:spMk id="26" creationId="{153DFE79-64BD-4A73-B0CF-A293161DA1C2}"/>
          </ac:spMkLst>
        </pc:spChg>
        <pc:spChg chg="add del mod">
          <ac:chgData name="Ryan Langton" userId="408b630d-842f-4fe8-8291-b3b82e1869c5" providerId="ADAL" clId="{195F87E8-483D-46E6-A688-1FEC802C6783}" dt="2021-02-13T13:29:50.996" v="439"/>
          <ac:spMkLst>
            <pc:docMk/>
            <pc:sldMk cId="407479303" sldId="422"/>
            <ac:spMk id="27" creationId="{21443962-409D-4201-B43D-A39665967A2E}"/>
          </ac:spMkLst>
        </pc:spChg>
        <pc:spChg chg="add mod">
          <ac:chgData name="Ryan Langton" userId="408b630d-842f-4fe8-8291-b3b82e1869c5" providerId="ADAL" clId="{195F87E8-483D-46E6-A688-1FEC802C6783}" dt="2021-02-15T14:25:35.797" v="5608" actId="20577"/>
          <ac:spMkLst>
            <pc:docMk/>
            <pc:sldMk cId="407479303" sldId="422"/>
            <ac:spMk id="27" creationId="{CC0FB6BF-9291-4520-BB68-93FF6143B0B5}"/>
          </ac:spMkLst>
        </pc:spChg>
        <pc:spChg chg="mod">
          <ac:chgData name="Ryan Langton" userId="408b630d-842f-4fe8-8291-b3b82e1869c5" providerId="ADAL" clId="{195F87E8-483D-46E6-A688-1FEC802C6783}" dt="2021-02-15T14:24:57.228" v="5578" actId="1076"/>
          <ac:spMkLst>
            <pc:docMk/>
            <pc:sldMk cId="407479303" sldId="422"/>
            <ac:spMk id="33" creationId="{6E77A7EF-35D1-7643-82B8-A3E61650A7F6}"/>
          </ac:spMkLst>
        </pc:spChg>
        <pc:picChg chg="mod">
          <ac:chgData name="Ryan Langton" userId="408b630d-842f-4fe8-8291-b3b82e1869c5" providerId="ADAL" clId="{195F87E8-483D-46E6-A688-1FEC802C6783}" dt="2021-02-13T13:28:51.659" v="414" actId="1076"/>
          <ac:picMkLst>
            <pc:docMk/>
            <pc:sldMk cId="407479303" sldId="422"/>
            <ac:picMk id="19" creationId="{FB01CC15-0CD0-A14A-BA6D-30B705553976}"/>
          </ac:picMkLst>
        </pc:picChg>
        <pc:picChg chg="add del mod">
          <ac:chgData name="Ryan Langton" userId="408b630d-842f-4fe8-8291-b3b82e1869c5" providerId="ADAL" clId="{195F87E8-483D-46E6-A688-1FEC802C6783}" dt="2021-02-13T13:29:54.582" v="446"/>
          <ac:picMkLst>
            <pc:docMk/>
            <pc:sldMk cId="407479303" sldId="422"/>
            <ac:picMk id="25" creationId="{03C02043-90C6-41DE-AEB2-3BCA72774E16}"/>
          </ac:picMkLst>
        </pc:picChg>
        <pc:picChg chg="add mod">
          <ac:chgData name="Ryan Langton" userId="408b630d-842f-4fe8-8291-b3b82e1869c5" providerId="ADAL" clId="{195F87E8-483D-46E6-A688-1FEC802C6783}" dt="2021-02-15T14:24:49.001" v="5575" actId="1076"/>
          <ac:picMkLst>
            <pc:docMk/>
            <pc:sldMk cId="407479303" sldId="422"/>
            <ac:picMk id="25" creationId="{149E1741-12D6-4541-9FB9-CF0C4B911492}"/>
          </ac:picMkLst>
        </pc:picChg>
      </pc:sldChg>
      <pc:sldChg chg="modSp mod">
        <pc:chgData name="Ryan Langton" userId="408b630d-842f-4fe8-8291-b3b82e1869c5" providerId="ADAL" clId="{195F87E8-483D-46E6-A688-1FEC802C6783}" dt="2021-02-13T13:31:10.451" v="542" actId="20577"/>
        <pc:sldMkLst>
          <pc:docMk/>
          <pc:sldMk cId="2219492748" sldId="592"/>
        </pc:sldMkLst>
        <pc:spChg chg="mod">
          <ac:chgData name="Ryan Langton" userId="408b630d-842f-4fe8-8291-b3b82e1869c5" providerId="ADAL" clId="{195F87E8-483D-46E6-A688-1FEC802C6783}" dt="2021-02-13T13:31:10.451" v="542" actId="20577"/>
          <ac:spMkLst>
            <pc:docMk/>
            <pc:sldMk cId="2219492748" sldId="592"/>
            <ac:spMk id="2" creationId="{F4AE7AD0-FBB9-724F-B404-90F352B98943}"/>
          </ac:spMkLst>
        </pc:spChg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4138314084" sldId="741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3740172058" sldId="770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4188193831" sldId="811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631333210" sldId="852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1322062129" sldId="854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789049390" sldId="855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1064046678" sldId="856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509633816" sldId="857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2470136111" sldId="858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998216407" sldId="859"/>
        </pc:sldMkLst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36297923" sldId="860"/>
        </pc:sldMkLst>
      </pc:sldChg>
      <pc:sldChg chg="addSp delSp modSp del mod">
        <pc:chgData name="Ryan Langton" userId="408b630d-842f-4fe8-8291-b3b82e1869c5" providerId="ADAL" clId="{195F87E8-483D-46E6-A688-1FEC802C6783}" dt="2021-02-13T14:51:36.881" v="4770" actId="47"/>
        <pc:sldMkLst>
          <pc:docMk/>
          <pc:sldMk cId="509548458" sldId="861"/>
        </pc:sldMkLst>
        <pc:spChg chg="add del mod">
          <ac:chgData name="Ryan Langton" userId="408b630d-842f-4fe8-8291-b3b82e1869c5" providerId="ADAL" clId="{195F87E8-483D-46E6-A688-1FEC802C6783}" dt="2021-02-13T14:06:20.831" v="2239" actId="478"/>
          <ac:spMkLst>
            <pc:docMk/>
            <pc:sldMk cId="509548458" sldId="861"/>
            <ac:spMk id="3" creationId="{982FDE47-B4AE-47C7-8639-824E265E5C09}"/>
          </ac:spMkLst>
        </pc:spChg>
        <pc:picChg chg="add del">
          <ac:chgData name="Ryan Langton" userId="408b630d-842f-4fe8-8291-b3b82e1869c5" providerId="ADAL" clId="{195F87E8-483D-46E6-A688-1FEC802C6783}" dt="2021-02-13T14:06:20.831" v="2239" actId="478"/>
          <ac:picMkLst>
            <pc:docMk/>
            <pc:sldMk cId="509548458" sldId="861"/>
            <ac:picMk id="8" creationId="{8A509288-D489-8446-A181-BD73063B39D7}"/>
          </ac:picMkLst>
        </pc:picChg>
      </pc:sldChg>
      <pc:sldChg chg="delSp modSp mod ord">
        <pc:chgData name="Ryan Langton" userId="408b630d-842f-4fe8-8291-b3b82e1869c5" providerId="ADAL" clId="{195F87E8-483D-46E6-A688-1FEC802C6783}" dt="2021-02-15T14:35:03.279" v="5898" actId="478"/>
        <pc:sldMkLst>
          <pc:docMk/>
          <pc:sldMk cId="957840020" sldId="862"/>
        </pc:sldMkLst>
        <pc:spChg chg="mod">
          <ac:chgData name="Ryan Langton" userId="408b630d-842f-4fe8-8291-b3b82e1869c5" providerId="ADAL" clId="{195F87E8-483D-46E6-A688-1FEC802C6783}" dt="2021-02-13T14:01:03.556" v="2184" actId="20577"/>
          <ac:spMkLst>
            <pc:docMk/>
            <pc:sldMk cId="957840020" sldId="862"/>
            <ac:spMk id="2" creationId="{ECF22212-C12D-8E4A-9D19-E518F0421D9F}"/>
          </ac:spMkLst>
        </pc:spChg>
        <pc:spChg chg="mod">
          <ac:chgData name="Ryan Langton" userId="408b630d-842f-4fe8-8291-b3b82e1869c5" providerId="ADAL" clId="{195F87E8-483D-46E6-A688-1FEC802C6783}" dt="2021-02-13T14:01:08.120" v="2195" actId="20577"/>
          <ac:spMkLst>
            <pc:docMk/>
            <pc:sldMk cId="957840020" sldId="862"/>
            <ac:spMk id="9" creationId="{F74A6067-659A-A343-B3B8-C8100D4AD31C}"/>
          </ac:spMkLst>
        </pc:spChg>
        <pc:spChg chg="mod">
          <ac:chgData name="Ryan Langton" userId="408b630d-842f-4fe8-8291-b3b82e1869c5" providerId="ADAL" clId="{195F87E8-483D-46E6-A688-1FEC802C6783}" dt="2021-02-13T14:01:16.720" v="2225" actId="20577"/>
          <ac:spMkLst>
            <pc:docMk/>
            <pc:sldMk cId="957840020" sldId="862"/>
            <ac:spMk id="10" creationId="{DE9AE6E1-D741-8241-A105-1CAA1161F7E6}"/>
          </ac:spMkLst>
        </pc:spChg>
        <pc:spChg chg="mod">
          <ac:chgData name="Ryan Langton" userId="408b630d-842f-4fe8-8291-b3b82e1869c5" providerId="ADAL" clId="{195F87E8-483D-46E6-A688-1FEC802C6783}" dt="2021-02-15T14:34:58.586" v="5897" actId="1076"/>
          <ac:spMkLst>
            <pc:docMk/>
            <pc:sldMk cId="957840020" sldId="862"/>
            <ac:spMk id="11" creationId="{4C8A7389-7358-7348-A77F-EB0DC7928792}"/>
          </ac:spMkLst>
        </pc:spChg>
        <pc:spChg chg="del mod">
          <ac:chgData name="Ryan Langton" userId="408b630d-842f-4fe8-8291-b3b82e1869c5" providerId="ADAL" clId="{195F87E8-483D-46E6-A688-1FEC802C6783}" dt="2021-02-15T14:35:03.279" v="5898" actId="478"/>
          <ac:spMkLst>
            <pc:docMk/>
            <pc:sldMk cId="957840020" sldId="862"/>
            <ac:spMk id="12" creationId="{17A1DBAF-7544-E545-9C3B-1F77C05EDE02}"/>
          </ac:spMkLst>
        </pc:spChg>
        <pc:spChg chg="del mod">
          <ac:chgData name="Ryan Langton" userId="408b630d-842f-4fe8-8291-b3b82e1869c5" providerId="ADAL" clId="{195F87E8-483D-46E6-A688-1FEC802C6783}" dt="2021-02-15T14:35:03.279" v="5898" actId="478"/>
          <ac:spMkLst>
            <pc:docMk/>
            <pc:sldMk cId="957840020" sldId="862"/>
            <ac:spMk id="13" creationId="{7A5457B5-28BE-AC44-A43F-A18B7514DD16}"/>
          </ac:spMkLst>
        </pc:spChg>
        <pc:picChg chg="del">
          <ac:chgData name="Ryan Langton" userId="408b630d-842f-4fe8-8291-b3b82e1869c5" providerId="ADAL" clId="{195F87E8-483D-46E6-A688-1FEC802C6783}" dt="2021-02-15T14:35:03.279" v="5898" actId="478"/>
          <ac:picMkLst>
            <pc:docMk/>
            <pc:sldMk cId="957840020" sldId="862"/>
            <ac:picMk id="7" creationId="{4222E3E6-FB32-4F44-B3EC-C5C551BCDE05}"/>
          </ac:picMkLst>
        </pc:picChg>
        <pc:picChg chg="del">
          <ac:chgData name="Ryan Langton" userId="408b630d-842f-4fe8-8291-b3b82e1869c5" providerId="ADAL" clId="{195F87E8-483D-46E6-A688-1FEC802C6783}" dt="2021-02-15T14:35:03.279" v="5898" actId="478"/>
          <ac:picMkLst>
            <pc:docMk/>
            <pc:sldMk cId="957840020" sldId="862"/>
            <ac:picMk id="8" creationId="{DE764141-7230-B242-8BA8-FF057F965158}"/>
          </ac:picMkLst>
        </pc:picChg>
      </pc:sldChg>
      <pc:sldChg chg="del">
        <pc:chgData name="Ryan Langton" userId="408b630d-842f-4fe8-8291-b3b82e1869c5" providerId="ADAL" clId="{195F87E8-483D-46E6-A688-1FEC802C6783}" dt="2021-02-13T14:51:36.881" v="4770" actId="47"/>
        <pc:sldMkLst>
          <pc:docMk/>
          <pc:sldMk cId="1120549588" sldId="863"/>
        </pc:sldMkLst>
      </pc:sldChg>
      <pc:sldChg chg="modSp mod">
        <pc:chgData name="Ryan Langton" userId="408b630d-842f-4fe8-8291-b3b82e1869c5" providerId="ADAL" clId="{195F87E8-483D-46E6-A688-1FEC802C6783}" dt="2021-02-15T14:02:16.938" v="4842" actId="6549"/>
        <pc:sldMkLst>
          <pc:docMk/>
          <pc:sldMk cId="496061930" sldId="865"/>
        </pc:sldMkLst>
        <pc:spChg chg="mod">
          <ac:chgData name="Ryan Langton" userId="408b630d-842f-4fe8-8291-b3b82e1869c5" providerId="ADAL" clId="{195F87E8-483D-46E6-A688-1FEC802C6783}" dt="2021-02-15T14:02:16.938" v="4842" actId="6549"/>
          <ac:spMkLst>
            <pc:docMk/>
            <pc:sldMk cId="496061930" sldId="865"/>
            <ac:spMk id="2" creationId="{F4AE7AD0-FBB9-724F-B404-90F352B98943}"/>
          </ac:spMkLst>
        </pc:spChg>
      </pc:sldChg>
      <pc:sldChg chg="modSp mod">
        <pc:chgData name="Ryan Langton" userId="408b630d-842f-4fe8-8291-b3b82e1869c5" providerId="ADAL" clId="{195F87E8-483D-46E6-A688-1FEC802C6783}" dt="2021-02-15T14:02:11.204" v="4839" actId="6549"/>
        <pc:sldMkLst>
          <pc:docMk/>
          <pc:sldMk cId="3342907348" sldId="866"/>
        </pc:sldMkLst>
        <pc:spChg chg="mod">
          <ac:chgData name="Ryan Langton" userId="408b630d-842f-4fe8-8291-b3b82e1869c5" providerId="ADAL" clId="{195F87E8-483D-46E6-A688-1FEC802C6783}" dt="2021-02-15T14:02:11.204" v="4839" actId="6549"/>
          <ac:spMkLst>
            <pc:docMk/>
            <pc:sldMk cId="3342907348" sldId="866"/>
            <ac:spMk id="2" creationId="{F4AE7AD0-FBB9-724F-B404-90F352B98943}"/>
          </ac:spMkLst>
        </pc:spChg>
      </pc:sldChg>
      <pc:sldChg chg="modSp mod">
        <pc:chgData name="Ryan Langton" userId="408b630d-842f-4fe8-8291-b3b82e1869c5" providerId="ADAL" clId="{195F87E8-483D-46E6-A688-1FEC802C6783}" dt="2021-02-15T14:02:05.460" v="4836" actId="6549"/>
        <pc:sldMkLst>
          <pc:docMk/>
          <pc:sldMk cId="2246625874" sldId="867"/>
        </pc:sldMkLst>
        <pc:spChg chg="mod">
          <ac:chgData name="Ryan Langton" userId="408b630d-842f-4fe8-8291-b3b82e1869c5" providerId="ADAL" clId="{195F87E8-483D-46E6-A688-1FEC802C6783}" dt="2021-02-15T14:02:05.460" v="4836" actId="6549"/>
          <ac:spMkLst>
            <pc:docMk/>
            <pc:sldMk cId="2246625874" sldId="867"/>
            <ac:spMk id="2" creationId="{F4AE7AD0-FBB9-724F-B404-90F352B98943}"/>
          </ac:spMkLst>
        </pc:spChg>
      </pc:sldChg>
      <pc:sldChg chg="addSp modSp mod">
        <pc:chgData name="Ryan Langton" userId="408b630d-842f-4fe8-8291-b3b82e1869c5" providerId="ADAL" clId="{195F87E8-483D-46E6-A688-1FEC802C6783}" dt="2021-02-13T13:27:08.112" v="340" actId="20577"/>
        <pc:sldMkLst>
          <pc:docMk/>
          <pc:sldMk cId="2345532650" sldId="868"/>
        </pc:sldMkLst>
        <pc:spChg chg="mod">
          <ac:chgData name="Ryan Langton" userId="408b630d-842f-4fe8-8291-b3b82e1869c5" providerId="ADAL" clId="{195F87E8-483D-46E6-A688-1FEC802C6783}" dt="2021-02-13T13:26:04.997" v="314" actId="1076"/>
          <ac:spMkLst>
            <pc:docMk/>
            <pc:sldMk cId="2345532650" sldId="868"/>
            <ac:spMk id="4" creationId="{5FFF1C5D-1371-5347-8256-B803582DA817}"/>
          </ac:spMkLst>
        </pc:spChg>
        <pc:spChg chg="add mod">
          <ac:chgData name="Ryan Langton" userId="408b630d-842f-4fe8-8291-b3b82e1869c5" providerId="ADAL" clId="{195F87E8-483D-46E6-A688-1FEC802C6783}" dt="2021-02-13T13:26:54.692" v="324" actId="6549"/>
          <ac:spMkLst>
            <pc:docMk/>
            <pc:sldMk cId="2345532650" sldId="868"/>
            <ac:spMk id="9" creationId="{B922C53C-72C3-4670-8F13-E61DB4D096BA}"/>
          </ac:spMkLst>
        </pc:spChg>
        <pc:spChg chg="add mod">
          <ac:chgData name="Ryan Langton" userId="408b630d-842f-4fe8-8291-b3b82e1869c5" providerId="ADAL" clId="{195F87E8-483D-46E6-A688-1FEC802C6783}" dt="2021-02-13T13:27:08.112" v="340" actId="20577"/>
          <ac:spMkLst>
            <pc:docMk/>
            <pc:sldMk cId="2345532650" sldId="868"/>
            <ac:spMk id="10" creationId="{05468474-2BBD-4FC5-8CED-AAAAFF7FBE3C}"/>
          </ac:spMkLst>
        </pc:spChg>
      </pc:sldChg>
      <pc:sldChg chg="addSp delSp modSp add del mod ord">
        <pc:chgData name="Ryan Langton" userId="408b630d-842f-4fe8-8291-b3b82e1869c5" providerId="ADAL" clId="{195F87E8-483D-46E6-A688-1FEC802C6783}" dt="2021-02-13T13:56:28.434" v="2079" actId="47"/>
        <pc:sldMkLst>
          <pc:docMk/>
          <pc:sldMk cId="3774059341" sldId="869"/>
        </pc:sldMkLst>
        <pc:spChg chg="mod">
          <ac:chgData name="Ryan Langton" userId="408b630d-842f-4fe8-8291-b3b82e1869c5" providerId="ADAL" clId="{195F87E8-483D-46E6-A688-1FEC802C6783}" dt="2021-02-13T13:34:10.286" v="656" actId="20577"/>
          <ac:spMkLst>
            <pc:docMk/>
            <pc:sldMk cId="3774059341" sldId="869"/>
            <ac:spMk id="5" creationId="{76E3B3F2-EF96-1147-B60E-84A29FEF43B5}"/>
          </ac:spMkLst>
        </pc:spChg>
        <pc:spChg chg="mod">
          <ac:chgData name="Ryan Langton" userId="408b630d-842f-4fe8-8291-b3b82e1869c5" providerId="ADAL" clId="{195F87E8-483D-46E6-A688-1FEC802C6783}" dt="2021-02-13T13:35:37.820" v="773" actId="20577"/>
          <ac:spMkLst>
            <pc:docMk/>
            <pc:sldMk cId="3774059341" sldId="869"/>
            <ac:spMk id="6" creationId="{ADF1EF3C-9B4F-7B4F-9D77-1E42B01B868C}"/>
          </ac:spMkLst>
        </pc:spChg>
        <pc:spChg chg="mod">
          <ac:chgData name="Ryan Langton" userId="408b630d-842f-4fe8-8291-b3b82e1869c5" providerId="ADAL" clId="{195F87E8-483D-46E6-A688-1FEC802C6783}" dt="2021-02-13T13:37:57.592" v="930" actId="20577"/>
          <ac:spMkLst>
            <pc:docMk/>
            <pc:sldMk cId="3774059341" sldId="869"/>
            <ac:spMk id="7" creationId="{89418FEC-BE1F-0D47-AF8A-740653540796}"/>
          </ac:spMkLst>
        </pc:spChg>
        <pc:spChg chg="mod">
          <ac:chgData name="Ryan Langton" userId="408b630d-842f-4fe8-8291-b3b82e1869c5" providerId="ADAL" clId="{195F87E8-483D-46E6-A688-1FEC802C6783}" dt="2021-02-13T13:43:56.959" v="1380" actId="1076"/>
          <ac:spMkLst>
            <pc:docMk/>
            <pc:sldMk cId="3774059341" sldId="869"/>
            <ac:spMk id="8" creationId="{BF544754-8C3D-5049-8F07-D201E3CBCD18}"/>
          </ac:spMkLst>
        </pc:spChg>
        <pc:spChg chg="mod">
          <ac:chgData name="Ryan Langton" userId="408b630d-842f-4fe8-8291-b3b82e1869c5" providerId="ADAL" clId="{195F87E8-483D-46E6-A688-1FEC802C6783}" dt="2021-02-13T13:40:27.314" v="1106" actId="20577"/>
          <ac:spMkLst>
            <pc:docMk/>
            <pc:sldMk cId="3774059341" sldId="869"/>
            <ac:spMk id="9" creationId="{5B2CD84F-0303-2148-9F60-F3692B84F5EF}"/>
          </ac:spMkLst>
        </pc:spChg>
        <pc:spChg chg="mod">
          <ac:chgData name="Ryan Langton" userId="408b630d-842f-4fe8-8291-b3b82e1869c5" providerId="ADAL" clId="{195F87E8-483D-46E6-A688-1FEC802C6783}" dt="2021-02-13T13:42:15.905" v="1224" actId="20577"/>
          <ac:spMkLst>
            <pc:docMk/>
            <pc:sldMk cId="3774059341" sldId="869"/>
            <ac:spMk id="13" creationId="{2332BABA-50EC-BA46-96BB-3DDED72DD20E}"/>
          </ac:spMkLst>
        </pc:spChg>
        <pc:spChg chg="mod">
          <ac:chgData name="Ryan Langton" userId="408b630d-842f-4fe8-8291-b3b82e1869c5" providerId="ADAL" clId="{195F87E8-483D-46E6-A688-1FEC802C6783}" dt="2021-02-13T13:46:15.079" v="1616" actId="6549"/>
          <ac:spMkLst>
            <pc:docMk/>
            <pc:sldMk cId="3774059341" sldId="869"/>
            <ac:spMk id="18" creationId="{3368FE0C-9D00-CE45-AA29-35DC41114CCC}"/>
          </ac:spMkLst>
        </pc:spChg>
        <pc:spChg chg="add mod">
          <ac:chgData name="Ryan Langton" userId="408b630d-842f-4fe8-8291-b3b82e1869c5" providerId="ADAL" clId="{195F87E8-483D-46E6-A688-1FEC802C6783}" dt="2021-02-13T13:45:32.973" v="1579" actId="20577"/>
          <ac:spMkLst>
            <pc:docMk/>
            <pc:sldMk cId="3774059341" sldId="869"/>
            <ac:spMk id="31" creationId="{6166E05C-00A5-4939-B1E2-C7BD89694853}"/>
          </ac:spMkLst>
        </pc:spChg>
        <pc:spChg chg="mod">
          <ac:chgData name="Ryan Langton" userId="408b630d-842f-4fe8-8291-b3b82e1869c5" providerId="ADAL" clId="{195F87E8-483D-46E6-A688-1FEC802C6783}" dt="2021-02-13T13:46:11.332" v="1615" actId="20577"/>
          <ac:spMkLst>
            <pc:docMk/>
            <pc:sldMk cId="3774059341" sldId="869"/>
            <ac:spMk id="57" creationId="{B6BD8D12-730E-744E-BACE-5D1167DB6C54}"/>
          </ac:spMkLst>
        </pc:spChg>
        <pc:spChg chg="mod">
          <ac:chgData name="Ryan Langton" userId="408b630d-842f-4fe8-8291-b3b82e1869c5" providerId="ADAL" clId="{195F87E8-483D-46E6-A688-1FEC802C6783}" dt="2021-02-13T13:36:37.079" v="882" actId="20577"/>
          <ac:spMkLst>
            <pc:docMk/>
            <pc:sldMk cId="3774059341" sldId="869"/>
            <ac:spMk id="58" creationId="{ECCDBF79-2F16-9847-B4A1-EA83D275642D}"/>
          </ac:spMkLst>
        </pc:spChg>
        <pc:spChg chg="mod">
          <ac:chgData name="Ryan Langton" userId="408b630d-842f-4fe8-8291-b3b82e1869c5" providerId="ADAL" clId="{195F87E8-483D-46E6-A688-1FEC802C6783}" dt="2021-02-13T13:38:32.346" v="1081" actId="20577"/>
          <ac:spMkLst>
            <pc:docMk/>
            <pc:sldMk cId="3774059341" sldId="869"/>
            <ac:spMk id="59" creationId="{56105927-05E7-E14A-B6AE-F9ABD78B13B0}"/>
          </ac:spMkLst>
        </pc:spChg>
        <pc:spChg chg="mod">
          <ac:chgData name="Ryan Langton" userId="408b630d-842f-4fe8-8291-b3b82e1869c5" providerId="ADAL" clId="{195F87E8-483D-46E6-A688-1FEC802C6783}" dt="2021-02-13T13:44:28.175" v="1463" actId="20577"/>
          <ac:spMkLst>
            <pc:docMk/>
            <pc:sldMk cId="3774059341" sldId="869"/>
            <ac:spMk id="60" creationId="{5BD5B520-51AF-BC4E-946B-732ABC6319C5}"/>
          </ac:spMkLst>
        </pc:spChg>
        <pc:spChg chg="del mod">
          <ac:chgData name="Ryan Langton" userId="408b630d-842f-4fe8-8291-b3b82e1869c5" providerId="ADAL" clId="{195F87E8-483D-46E6-A688-1FEC802C6783}" dt="2021-02-13T13:45:15.761" v="1546"/>
          <ac:spMkLst>
            <pc:docMk/>
            <pc:sldMk cId="3774059341" sldId="869"/>
            <ac:spMk id="61" creationId="{2F2D258B-1600-9D4A-A1CC-E344ED850B4C}"/>
          </ac:spMkLst>
        </pc:spChg>
      </pc:sldChg>
      <pc:sldChg chg="modSp add mod">
        <pc:chgData name="Ryan Langton" userId="408b630d-842f-4fe8-8291-b3b82e1869c5" providerId="ADAL" clId="{195F87E8-483D-46E6-A688-1FEC802C6783}" dt="2021-02-16T13:04:47.808" v="6763" actId="20577"/>
        <pc:sldMkLst>
          <pc:docMk/>
          <pc:sldMk cId="3420865264" sldId="870"/>
        </pc:sldMkLst>
        <pc:spChg chg="mod">
          <ac:chgData name="Ryan Langton" userId="408b630d-842f-4fe8-8291-b3b82e1869c5" providerId="ADAL" clId="{195F87E8-483D-46E6-A688-1FEC802C6783}" dt="2021-02-15T14:01:12.831" v="4795" actId="20577"/>
          <ac:spMkLst>
            <pc:docMk/>
            <pc:sldMk cId="3420865264" sldId="870"/>
            <ac:spMk id="8" creationId="{BF544754-8C3D-5049-8F07-D201E3CBCD18}"/>
          </ac:spMkLst>
        </pc:spChg>
        <pc:spChg chg="mod">
          <ac:chgData name="Ryan Langton" userId="408b630d-842f-4fe8-8291-b3b82e1869c5" providerId="ADAL" clId="{195F87E8-483D-46E6-A688-1FEC802C6783}" dt="2021-02-16T13:04:47.808" v="6763" actId="20577"/>
          <ac:spMkLst>
            <pc:docMk/>
            <pc:sldMk cId="3420865264" sldId="870"/>
            <ac:spMk id="31" creationId="{6166E05C-00A5-4939-B1E2-C7BD89694853}"/>
          </ac:spMkLst>
        </pc:spChg>
        <pc:spChg chg="mod">
          <ac:chgData name="Ryan Langton" userId="408b630d-842f-4fe8-8291-b3b82e1869c5" providerId="ADAL" clId="{195F87E8-483D-46E6-A688-1FEC802C6783}" dt="2021-02-15T14:01:35.126" v="4833" actId="20577"/>
          <ac:spMkLst>
            <pc:docMk/>
            <pc:sldMk cId="3420865264" sldId="870"/>
            <ac:spMk id="60" creationId="{5BD5B520-51AF-BC4E-946B-732ABC6319C5}"/>
          </ac:spMkLst>
        </pc:spChg>
      </pc:sldChg>
      <pc:sldChg chg="modSp add mod ord">
        <pc:chgData name="Ryan Langton" userId="408b630d-842f-4fe8-8291-b3b82e1869c5" providerId="ADAL" clId="{195F87E8-483D-46E6-A688-1FEC802C6783}" dt="2021-02-16T13:13:47.757" v="6938" actId="20577"/>
        <pc:sldMkLst>
          <pc:docMk/>
          <pc:sldMk cId="1022750842" sldId="871"/>
        </pc:sldMkLst>
        <pc:spChg chg="mod">
          <ac:chgData name="Ryan Langton" userId="408b630d-842f-4fe8-8291-b3b82e1869c5" providerId="ADAL" clId="{195F87E8-483D-46E6-A688-1FEC802C6783}" dt="2021-02-13T13:47:57.539" v="1653" actId="20577"/>
          <ac:spMkLst>
            <pc:docMk/>
            <pc:sldMk cId="1022750842" sldId="871"/>
            <ac:spMk id="2" creationId="{DF0A79BA-61C4-EC4A-A4A1-F70EF885C6B2}"/>
          </ac:spMkLst>
        </pc:spChg>
        <pc:spChg chg="mod">
          <ac:chgData name="Ryan Langton" userId="408b630d-842f-4fe8-8291-b3b82e1869c5" providerId="ADAL" clId="{195F87E8-483D-46E6-A688-1FEC802C6783}" dt="2021-02-16T13:13:47.757" v="6938" actId="20577"/>
          <ac:spMkLst>
            <pc:docMk/>
            <pc:sldMk cId="1022750842" sldId="871"/>
            <ac:spMk id="3" creationId="{CDA591BC-B82E-4345-8C2A-8F7D4BC39745}"/>
          </ac:spMkLst>
        </pc:spChg>
      </pc:sldChg>
      <pc:sldChg chg="add del">
        <pc:chgData name="Ryan Langton" userId="408b630d-842f-4fe8-8291-b3b82e1869c5" providerId="ADAL" clId="{195F87E8-483D-46E6-A688-1FEC802C6783}" dt="2021-02-13T14:51:36.881" v="4770" actId="47"/>
        <pc:sldMkLst>
          <pc:docMk/>
          <pc:sldMk cId="2414673809" sldId="872"/>
        </pc:sldMkLst>
      </pc:sldChg>
      <pc:sldChg chg="modSp add mod ord">
        <pc:chgData name="Ryan Langton" userId="408b630d-842f-4fe8-8291-b3b82e1869c5" providerId="ADAL" clId="{195F87E8-483D-46E6-A688-1FEC802C6783}" dt="2021-02-13T14:51:23.414" v="4769"/>
        <pc:sldMkLst>
          <pc:docMk/>
          <pc:sldMk cId="521218503" sldId="873"/>
        </pc:sldMkLst>
        <pc:spChg chg="mod">
          <ac:chgData name="Ryan Langton" userId="408b630d-842f-4fe8-8291-b3b82e1869c5" providerId="ADAL" clId="{195F87E8-483D-46E6-A688-1FEC802C6783}" dt="2021-02-13T14:51:23.414" v="4769"/>
          <ac:spMkLst>
            <pc:docMk/>
            <pc:sldMk cId="521218503" sldId="873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3T14:02:09.796" v="2236" actId="20577"/>
          <ac:spMkLst>
            <pc:docMk/>
            <pc:sldMk cId="521218503" sldId="873"/>
            <ac:spMk id="4" creationId="{5FFF1C5D-1371-5347-8256-B803582DA817}"/>
          </ac:spMkLst>
        </pc:spChg>
      </pc:sldChg>
      <pc:sldChg chg="addSp delSp modSp add mod ord setBg">
        <pc:chgData name="Ryan Langton" userId="408b630d-842f-4fe8-8291-b3b82e1869c5" providerId="ADAL" clId="{195F87E8-483D-46E6-A688-1FEC802C6783}" dt="2021-02-13T14:16:40.174" v="2283" actId="1076"/>
        <pc:sldMkLst>
          <pc:docMk/>
          <pc:sldMk cId="3786732210" sldId="874"/>
        </pc:sldMkLst>
        <pc:spChg chg="del">
          <ac:chgData name="Ryan Langton" userId="408b630d-842f-4fe8-8291-b3b82e1869c5" providerId="ADAL" clId="{195F87E8-483D-46E6-A688-1FEC802C6783}" dt="2021-02-13T14:06:41.143" v="2260" actId="478"/>
          <ac:spMkLst>
            <pc:docMk/>
            <pc:sldMk cId="3786732210" sldId="874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3T14:06:36.971" v="2259" actId="20577"/>
          <ac:spMkLst>
            <pc:docMk/>
            <pc:sldMk cId="3786732210" sldId="874"/>
            <ac:spMk id="4" creationId="{5FFF1C5D-1371-5347-8256-B803582DA817}"/>
          </ac:spMkLst>
        </pc:spChg>
        <pc:picChg chg="add mod">
          <ac:chgData name="Ryan Langton" userId="408b630d-842f-4fe8-8291-b3b82e1869c5" providerId="ADAL" clId="{195F87E8-483D-46E6-A688-1FEC802C6783}" dt="2021-02-13T14:16:40.174" v="2283" actId="1076"/>
          <ac:picMkLst>
            <pc:docMk/>
            <pc:sldMk cId="3786732210" sldId="874"/>
            <ac:picMk id="5" creationId="{6FA247B8-3A19-42B0-ABFA-547A68E20AC4}"/>
          </ac:picMkLst>
        </pc:picChg>
        <pc:picChg chg="add del mod">
          <ac:chgData name="Ryan Langton" userId="408b630d-842f-4fe8-8291-b3b82e1869c5" providerId="ADAL" clId="{195F87E8-483D-46E6-A688-1FEC802C6783}" dt="2021-02-13T14:10:31.051" v="2273" actId="22"/>
          <ac:picMkLst>
            <pc:docMk/>
            <pc:sldMk cId="3786732210" sldId="874"/>
            <ac:picMk id="7" creationId="{250155BF-D87F-4EA6-95B7-2935B314E13F}"/>
          </ac:picMkLst>
        </pc:picChg>
        <pc:picChg chg="add del mod">
          <ac:chgData name="Ryan Langton" userId="408b630d-842f-4fe8-8291-b3b82e1869c5" providerId="ADAL" clId="{195F87E8-483D-46E6-A688-1FEC802C6783}" dt="2021-02-13T14:16:36.154" v="2282" actId="478"/>
          <ac:picMkLst>
            <pc:docMk/>
            <pc:sldMk cId="3786732210" sldId="874"/>
            <ac:picMk id="9" creationId="{8360C056-0EB9-469B-B91A-659E6E1A26DD}"/>
          </ac:picMkLst>
        </pc:picChg>
      </pc:sldChg>
      <pc:sldChg chg="modSp add mod ord modAnim">
        <pc:chgData name="Ryan Langton" userId="408b630d-842f-4fe8-8291-b3b82e1869c5" providerId="ADAL" clId="{195F87E8-483D-46E6-A688-1FEC802C6783}" dt="2021-02-15T14:29:21.467" v="5685" actId="33524"/>
        <pc:sldMkLst>
          <pc:docMk/>
          <pc:sldMk cId="727980040" sldId="875"/>
        </pc:sldMkLst>
        <pc:spChg chg="mod">
          <ac:chgData name="Ryan Langton" userId="408b630d-842f-4fe8-8291-b3b82e1869c5" providerId="ADAL" clId="{195F87E8-483D-46E6-A688-1FEC802C6783}" dt="2021-02-15T14:28:34.906" v="5627" actId="27636"/>
          <ac:spMkLst>
            <pc:docMk/>
            <pc:sldMk cId="727980040" sldId="875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5T14:29:21.467" v="5685" actId="33524"/>
          <ac:spMkLst>
            <pc:docMk/>
            <pc:sldMk cId="727980040" sldId="875"/>
            <ac:spMk id="4" creationId="{5FFF1C5D-1371-5347-8256-B803582DA817}"/>
          </ac:spMkLst>
        </pc:spChg>
      </pc:sldChg>
      <pc:sldChg chg="modSp add mod modAnim">
        <pc:chgData name="Ryan Langton" userId="408b630d-842f-4fe8-8291-b3b82e1869c5" providerId="ADAL" clId="{195F87E8-483D-46E6-A688-1FEC802C6783}" dt="2021-02-16T13:05:32.433" v="6769" actId="20577"/>
        <pc:sldMkLst>
          <pc:docMk/>
          <pc:sldMk cId="3398848833" sldId="876"/>
        </pc:sldMkLst>
        <pc:spChg chg="mod">
          <ac:chgData name="Ryan Langton" userId="408b630d-842f-4fe8-8291-b3b82e1869c5" providerId="ADAL" clId="{195F87E8-483D-46E6-A688-1FEC802C6783}" dt="2021-02-16T13:05:32.433" v="6769" actId="20577"/>
          <ac:spMkLst>
            <pc:docMk/>
            <pc:sldMk cId="3398848833" sldId="876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5T14:30:39.005" v="5700" actId="20577"/>
          <ac:spMkLst>
            <pc:docMk/>
            <pc:sldMk cId="3398848833" sldId="876"/>
            <ac:spMk id="4" creationId="{5FFF1C5D-1371-5347-8256-B803582DA817}"/>
          </ac:spMkLst>
        </pc:spChg>
      </pc:sldChg>
      <pc:sldChg chg="modSp add mod ord chgLayout">
        <pc:chgData name="Ryan Langton" userId="408b630d-842f-4fe8-8291-b3b82e1869c5" providerId="ADAL" clId="{195F87E8-483D-46E6-A688-1FEC802C6783}" dt="2021-02-13T14:44:02.823" v="4610" actId="20577"/>
        <pc:sldMkLst>
          <pc:docMk/>
          <pc:sldMk cId="1713370867" sldId="877"/>
        </pc:sldMkLst>
        <pc:spChg chg="mod ord">
          <ac:chgData name="Ryan Langton" userId="408b630d-842f-4fe8-8291-b3b82e1869c5" providerId="ADAL" clId="{195F87E8-483D-46E6-A688-1FEC802C6783}" dt="2021-02-13T14:41:11.931" v="4533" actId="700"/>
          <ac:spMkLst>
            <pc:docMk/>
            <pc:sldMk cId="1713370867" sldId="877"/>
            <ac:spMk id="2" creationId="{C6D4E4A7-1DE9-BF44-A0EB-D4B907BC0581}"/>
          </ac:spMkLst>
        </pc:spChg>
        <pc:spChg chg="mod ord">
          <ac:chgData name="Ryan Langton" userId="408b630d-842f-4fe8-8291-b3b82e1869c5" providerId="ADAL" clId="{195F87E8-483D-46E6-A688-1FEC802C6783}" dt="2021-02-13T14:44:02.823" v="4610" actId="20577"/>
          <ac:spMkLst>
            <pc:docMk/>
            <pc:sldMk cId="1713370867" sldId="877"/>
            <ac:spMk id="3" creationId="{20C0F6A2-15AD-384B-9A87-24BA41CF5160}"/>
          </ac:spMkLst>
        </pc:spChg>
      </pc:sldChg>
      <pc:sldChg chg="addSp modSp add mod ord modTransition modAnim">
        <pc:chgData name="Ryan Langton" userId="408b630d-842f-4fe8-8291-b3b82e1869c5" providerId="ADAL" clId="{195F87E8-483D-46E6-A688-1FEC802C6783}" dt="2021-02-16T13:21:07.054" v="7304" actId="20577"/>
        <pc:sldMkLst>
          <pc:docMk/>
          <pc:sldMk cId="4076757763" sldId="878"/>
        </pc:sldMkLst>
        <pc:spChg chg="mod">
          <ac:chgData name="Ryan Langton" userId="408b630d-842f-4fe8-8291-b3b82e1869c5" providerId="ADAL" clId="{195F87E8-483D-46E6-A688-1FEC802C6783}" dt="2021-02-16T13:21:07.054" v="7304" actId="20577"/>
          <ac:spMkLst>
            <pc:docMk/>
            <pc:sldMk cId="4076757763" sldId="878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5T14:02:33.775" v="4861" actId="20577"/>
          <ac:spMkLst>
            <pc:docMk/>
            <pc:sldMk cId="4076757763" sldId="878"/>
            <ac:spMk id="4" creationId="{5FFF1C5D-1371-5347-8256-B803582DA817}"/>
          </ac:spMkLst>
        </pc:spChg>
        <pc:picChg chg="add mod">
          <ac:chgData name="Ryan Langton" userId="408b630d-842f-4fe8-8291-b3b82e1869c5" providerId="ADAL" clId="{195F87E8-483D-46E6-A688-1FEC802C6783}" dt="2021-02-15T14:19:39.934" v="5461" actId="1076"/>
          <ac:picMkLst>
            <pc:docMk/>
            <pc:sldMk cId="4076757763" sldId="878"/>
            <ac:picMk id="1026" creationId="{419C58C1-4843-47A4-B875-F666224F7A84}"/>
          </ac:picMkLst>
        </pc:picChg>
      </pc:sldChg>
      <pc:sldChg chg="addSp delSp modSp add mod ord modAnim">
        <pc:chgData name="Ryan Langton" userId="408b630d-842f-4fe8-8291-b3b82e1869c5" providerId="ADAL" clId="{195F87E8-483D-46E6-A688-1FEC802C6783}" dt="2021-02-16T13:23:29.053" v="7317" actId="20577"/>
        <pc:sldMkLst>
          <pc:docMk/>
          <pc:sldMk cId="1932329848" sldId="879"/>
        </pc:sldMkLst>
        <pc:spChg chg="mod">
          <ac:chgData name="Ryan Langton" userId="408b630d-842f-4fe8-8291-b3b82e1869c5" providerId="ADAL" clId="{195F87E8-483D-46E6-A688-1FEC802C6783}" dt="2021-02-16T13:23:29.053" v="7317" actId="20577"/>
          <ac:spMkLst>
            <pc:docMk/>
            <pc:sldMk cId="1932329848" sldId="879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5T14:35:55.477" v="5910" actId="20577"/>
          <ac:spMkLst>
            <pc:docMk/>
            <pc:sldMk cId="1932329848" sldId="879"/>
            <ac:spMk id="4" creationId="{5FFF1C5D-1371-5347-8256-B803582DA817}"/>
          </ac:spMkLst>
        </pc:spChg>
        <pc:picChg chg="del">
          <ac:chgData name="Ryan Langton" userId="408b630d-842f-4fe8-8291-b3b82e1869c5" providerId="ADAL" clId="{195F87E8-483D-46E6-A688-1FEC802C6783}" dt="2021-02-15T14:36:57.707" v="5940" actId="478"/>
          <ac:picMkLst>
            <pc:docMk/>
            <pc:sldMk cId="1932329848" sldId="879"/>
            <ac:picMk id="1026" creationId="{419C58C1-4843-47A4-B875-F666224F7A84}"/>
          </ac:picMkLst>
        </pc:picChg>
        <pc:picChg chg="add mod">
          <ac:chgData name="Ryan Langton" userId="408b630d-842f-4fe8-8291-b3b82e1869c5" providerId="ADAL" clId="{195F87E8-483D-46E6-A688-1FEC802C6783}" dt="2021-02-15T15:38:45.511" v="6404" actId="1076"/>
          <ac:picMkLst>
            <pc:docMk/>
            <pc:sldMk cId="1932329848" sldId="879"/>
            <ac:picMk id="2050" creationId="{551BD6F3-7B6D-4205-AEBC-8EA6D547C4F8}"/>
          </ac:picMkLst>
        </pc:picChg>
      </pc:sldChg>
      <pc:sldChg chg="addSp delSp modSp add mod ord modAnim">
        <pc:chgData name="Ryan Langton" userId="408b630d-842f-4fe8-8291-b3b82e1869c5" providerId="ADAL" clId="{195F87E8-483D-46E6-A688-1FEC802C6783}" dt="2021-02-15T15:46:37.679" v="6645" actId="1076"/>
        <pc:sldMkLst>
          <pc:docMk/>
          <pc:sldMk cId="170300284" sldId="880"/>
        </pc:sldMkLst>
        <pc:spChg chg="mod">
          <ac:chgData name="Ryan Langton" userId="408b630d-842f-4fe8-8291-b3b82e1869c5" providerId="ADAL" clId="{195F87E8-483D-46E6-A688-1FEC802C6783}" dt="2021-02-15T15:46:31.365" v="6644" actId="20577"/>
          <ac:spMkLst>
            <pc:docMk/>
            <pc:sldMk cId="170300284" sldId="880"/>
            <ac:spMk id="3" creationId="{D00910F9-01C2-3B43-A12F-36A1E85AC8D3}"/>
          </ac:spMkLst>
        </pc:spChg>
        <pc:spChg chg="mod">
          <ac:chgData name="Ryan Langton" userId="408b630d-842f-4fe8-8291-b3b82e1869c5" providerId="ADAL" clId="{195F87E8-483D-46E6-A688-1FEC802C6783}" dt="2021-02-15T14:37:20.405" v="5958" actId="20577"/>
          <ac:spMkLst>
            <pc:docMk/>
            <pc:sldMk cId="170300284" sldId="880"/>
            <ac:spMk id="4" creationId="{5FFF1C5D-1371-5347-8256-B803582DA817}"/>
          </ac:spMkLst>
        </pc:spChg>
        <pc:picChg chg="add mod">
          <ac:chgData name="Ryan Langton" userId="408b630d-842f-4fe8-8291-b3b82e1869c5" providerId="ADAL" clId="{195F87E8-483D-46E6-A688-1FEC802C6783}" dt="2021-02-15T15:46:37.679" v="6645" actId="1076"/>
          <ac:picMkLst>
            <pc:docMk/>
            <pc:sldMk cId="170300284" sldId="880"/>
            <ac:picMk id="5" creationId="{C5B82086-51FB-4867-8521-C60DAA8169DC}"/>
          </ac:picMkLst>
        </pc:picChg>
        <pc:picChg chg="del">
          <ac:chgData name="Ryan Langton" userId="408b630d-842f-4fe8-8291-b3b82e1869c5" providerId="ADAL" clId="{195F87E8-483D-46E6-A688-1FEC802C6783}" dt="2021-02-15T14:37:07.100" v="5941" actId="478"/>
          <ac:picMkLst>
            <pc:docMk/>
            <pc:sldMk cId="170300284" sldId="880"/>
            <ac:picMk id="1026" creationId="{419C58C1-4843-47A4-B875-F666224F7A84}"/>
          </ac:picMkLst>
        </pc:picChg>
      </pc:sldChg>
    </pc:docChg>
  </pc:docChgLst>
  <pc:docChgLst>
    <pc:chgData name="Travis Higgs" userId="S::travis.higgs@questanalytics.com::fe9860ef-7b73-48cf-adbb-65262a4e9fb7" providerId="AD" clId="Web-{373BFFD4-D316-4E87-9F94-C2FB95A98DAD}"/>
    <pc:docChg chg="addSld delSld modSld sldOrd">
      <pc:chgData name="Travis Higgs" userId="S::travis.higgs@questanalytics.com::fe9860ef-7b73-48cf-adbb-65262a4e9fb7" providerId="AD" clId="Web-{373BFFD4-D316-4E87-9F94-C2FB95A98DAD}" dt="2021-02-17T02:54:33.893" v="189" actId="20577"/>
      <pc:docMkLst>
        <pc:docMk/>
      </pc:docMkLst>
      <pc:sldChg chg="modSp">
        <pc:chgData name="Travis Higgs" userId="S::travis.higgs@questanalytics.com::fe9860ef-7b73-48cf-adbb-65262a4e9fb7" providerId="AD" clId="Web-{373BFFD4-D316-4E87-9F94-C2FB95A98DAD}" dt="2021-02-16T15:37:52.792" v="122" actId="20577"/>
        <pc:sldMkLst>
          <pc:docMk/>
          <pc:sldMk cId="957840020" sldId="862"/>
        </pc:sldMkLst>
        <pc:spChg chg="mod">
          <ac:chgData name="Travis Higgs" userId="S::travis.higgs@questanalytics.com::fe9860ef-7b73-48cf-adbb-65262a4e9fb7" providerId="AD" clId="Web-{373BFFD4-D316-4E87-9F94-C2FB95A98DAD}" dt="2021-02-16T15:37:52.792" v="122" actId="20577"/>
          <ac:spMkLst>
            <pc:docMk/>
            <pc:sldMk cId="957840020" sldId="862"/>
            <ac:spMk id="2" creationId="{ECF22212-C12D-8E4A-9D19-E518F0421D9F}"/>
          </ac:spMkLst>
        </pc:spChg>
      </pc:sldChg>
      <pc:sldChg chg="modSp">
        <pc:chgData name="Travis Higgs" userId="S::travis.higgs@questanalytics.com::fe9860ef-7b73-48cf-adbb-65262a4e9fb7" providerId="AD" clId="Web-{373BFFD4-D316-4E87-9F94-C2FB95A98DAD}" dt="2021-02-16T15:38:14.074" v="127" actId="20577"/>
        <pc:sldMkLst>
          <pc:docMk/>
          <pc:sldMk cId="3838013844" sldId="864"/>
        </pc:sldMkLst>
        <pc:spChg chg="mod">
          <ac:chgData name="Travis Higgs" userId="S::travis.higgs@questanalytics.com::fe9860ef-7b73-48cf-adbb-65262a4e9fb7" providerId="AD" clId="Web-{373BFFD4-D316-4E87-9F94-C2FB95A98DAD}" dt="2021-02-16T15:38:14.074" v="127" actId="20577"/>
          <ac:spMkLst>
            <pc:docMk/>
            <pc:sldMk cId="3838013844" sldId="864"/>
            <ac:spMk id="2" creationId="{F4AE7AD0-FBB9-724F-B404-90F352B98943}"/>
          </ac:spMkLst>
        </pc:spChg>
      </pc:sldChg>
      <pc:sldChg chg="ord">
        <pc:chgData name="Travis Higgs" userId="S::travis.higgs@questanalytics.com::fe9860ef-7b73-48cf-adbb-65262a4e9fb7" providerId="AD" clId="Web-{373BFFD4-D316-4E87-9F94-C2FB95A98DAD}" dt="2021-02-16T15:36:52.730" v="98"/>
        <pc:sldMkLst>
          <pc:docMk/>
          <pc:sldMk cId="3342907348" sldId="866"/>
        </pc:sldMkLst>
      </pc:sldChg>
      <pc:sldChg chg="modSp">
        <pc:chgData name="Travis Higgs" userId="S::travis.higgs@questanalytics.com::fe9860ef-7b73-48cf-adbb-65262a4e9fb7" providerId="AD" clId="Web-{373BFFD4-D316-4E87-9F94-C2FB95A98DAD}" dt="2021-02-16T15:36:46.746" v="97" actId="20577"/>
        <pc:sldMkLst>
          <pc:docMk/>
          <pc:sldMk cId="3420865264" sldId="870"/>
        </pc:sldMkLst>
        <pc:spChg chg="mod">
          <ac:chgData name="Travis Higgs" userId="S::travis.higgs@questanalytics.com::fe9860ef-7b73-48cf-adbb-65262a4e9fb7" providerId="AD" clId="Web-{373BFFD4-D316-4E87-9F94-C2FB95A98DAD}" dt="2021-02-16T15:32:47.465" v="7" actId="20577"/>
          <ac:spMkLst>
            <pc:docMk/>
            <pc:sldMk cId="3420865264" sldId="870"/>
            <ac:spMk id="5" creationId="{76E3B3F2-EF96-1147-B60E-84A29FEF43B5}"/>
          </ac:spMkLst>
        </pc:spChg>
        <pc:spChg chg="mod">
          <ac:chgData name="Travis Higgs" userId="S::travis.higgs@questanalytics.com::fe9860ef-7b73-48cf-adbb-65262a4e9fb7" providerId="AD" clId="Web-{373BFFD4-D316-4E87-9F94-C2FB95A98DAD}" dt="2021-02-16T15:36:46.746" v="97" actId="20577"/>
          <ac:spMkLst>
            <pc:docMk/>
            <pc:sldMk cId="3420865264" sldId="870"/>
            <ac:spMk id="13" creationId="{2332BABA-50EC-BA46-96BB-3DDED72DD20E}"/>
          </ac:spMkLst>
        </pc:spChg>
      </pc:sldChg>
      <pc:sldChg chg="ord">
        <pc:chgData name="Travis Higgs" userId="S::travis.higgs@questanalytics.com::fe9860ef-7b73-48cf-adbb-65262a4e9fb7" providerId="AD" clId="Web-{373BFFD4-D316-4E87-9F94-C2FB95A98DAD}" dt="2021-02-16T15:36:54.777" v="99"/>
        <pc:sldMkLst>
          <pc:docMk/>
          <pc:sldMk cId="1932329848" sldId="879"/>
        </pc:sldMkLst>
      </pc:sldChg>
      <pc:sldChg chg="modSp">
        <pc:chgData name="Travis Higgs" userId="S::travis.higgs@questanalytics.com::fe9860ef-7b73-48cf-adbb-65262a4e9fb7" providerId="AD" clId="Web-{373BFFD4-D316-4E87-9F94-C2FB95A98DAD}" dt="2021-02-17T02:54:33.893" v="189" actId="20577"/>
        <pc:sldMkLst>
          <pc:docMk/>
          <pc:sldMk cId="170300284" sldId="880"/>
        </pc:sldMkLst>
        <pc:spChg chg="mod">
          <ac:chgData name="Travis Higgs" userId="S::travis.higgs@questanalytics.com::fe9860ef-7b73-48cf-adbb-65262a4e9fb7" providerId="AD" clId="Web-{373BFFD4-D316-4E87-9F94-C2FB95A98DAD}" dt="2021-02-17T02:54:33.893" v="189" actId="20577"/>
          <ac:spMkLst>
            <pc:docMk/>
            <pc:sldMk cId="170300284" sldId="880"/>
            <ac:spMk id="3" creationId="{D00910F9-01C2-3B43-A12F-36A1E85AC8D3}"/>
          </ac:spMkLst>
        </pc:spChg>
      </pc:sldChg>
      <pc:sldChg chg="modSp add ord replId">
        <pc:chgData name="Travis Higgs" userId="S::travis.higgs@questanalytics.com::fe9860ef-7b73-48cf-adbb-65262a4e9fb7" providerId="AD" clId="Web-{373BFFD4-D316-4E87-9F94-C2FB95A98DAD}" dt="2021-02-16T15:38:48.464" v="143" actId="20577"/>
        <pc:sldMkLst>
          <pc:docMk/>
          <pc:sldMk cId="626284679" sldId="881"/>
        </pc:sldMkLst>
        <pc:spChg chg="mod">
          <ac:chgData name="Travis Higgs" userId="S::travis.higgs@questanalytics.com::fe9860ef-7b73-48cf-adbb-65262a4e9fb7" providerId="AD" clId="Web-{373BFFD4-D316-4E87-9F94-C2FB95A98DAD}" dt="2021-02-16T15:38:48.464" v="143" actId="20577"/>
          <ac:spMkLst>
            <pc:docMk/>
            <pc:sldMk cId="626284679" sldId="881"/>
            <ac:spMk id="2" creationId="{F4AE7AD0-FBB9-724F-B404-90F352B98943}"/>
          </ac:spMkLst>
        </pc:spChg>
      </pc:sldChg>
      <pc:sldChg chg="new del">
        <pc:chgData name="Travis Higgs" userId="S::travis.higgs@questanalytics.com::fe9860ef-7b73-48cf-adbb-65262a4e9fb7" providerId="AD" clId="Web-{373BFFD4-D316-4E87-9F94-C2FB95A98DAD}" dt="2021-02-16T15:37:20.621" v="101"/>
        <pc:sldMkLst>
          <pc:docMk/>
          <pc:sldMk cId="3831358730" sldId="8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C87480-65D1-D841-A049-D976E3701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06B2E-2AA6-F946-AE13-DD21F24ABB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B27D-7EEE-2E4A-B421-49A874CA95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4FE5C-2FCD-BA49-B591-15D93333D8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905C7-28AA-ED4D-AA18-7B845E721C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5C700-F53C-7148-B0FA-A14C09D23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1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8D558-B0E6-E746-BBA9-CEB5C5914CA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79956-BE86-2049-A976-BA6CF53E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9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3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72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9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7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4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6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2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9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6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43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79956-BE86-2049-A976-BA6CF53E35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2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682845E7-3920-0046-B2DD-65517DABB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52" y="6073382"/>
            <a:ext cx="2569667" cy="736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F8A03C-7A6A-A043-9EA0-D6CD74039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04"/>
            <a:ext cx="13004800" cy="562337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D9682BC-27CD-B24C-8E9F-46BF955F1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8438" y="1939772"/>
            <a:ext cx="9556595" cy="1413934"/>
          </a:xfrm>
        </p:spPr>
        <p:txBody>
          <a:bodyPr anchor="b">
            <a:noAutofit/>
          </a:bodyPr>
          <a:lstStyle>
            <a:lvl1pPr algn="ct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Presentation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22B-8657-4248-8E97-E67F7910E0FF}"/>
              </a:ext>
            </a:extLst>
          </p:cNvPr>
          <p:cNvSpPr/>
          <p:nvPr userDrawn="1"/>
        </p:nvSpPr>
        <p:spPr>
          <a:xfrm>
            <a:off x="0" y="5602074"/>
            <a:ext cx="1300480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F2E57F-ABC7-D143-98F9-E09FF37745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4213" y="3556982"/>
            <a:ext cx="6322269" cy="9509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780313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072930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365547" indent="0" algn="ctr">
              <a:buFontTx/>
              <a:buNone/>
              <a:defRPr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Insert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17490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 (5 Bulle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1643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2446515-F592-7F43-85F0-8DF349C20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86705" y="1541986"/>
            <a:ext cx="1009078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D1B1626-6732-0F4D-997E-C0530C9240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2835" y="2611698"/>
            <a:ext cx="926465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A3A7F27-4863-9C41-AA90-041521461B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1720" y="3676437"/>
            <a:ext cx="9895771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FC1E548-F570-CE4F-ACC3-C69DF19371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12835" y="4737333"/>
            <a:ext cx="9264656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700D3EB-6CE7-EC46-86BF-7D8955EF5A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1166" y="5892592"/>
            <a:ext cx="9556324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EBE178B-86A8-A342-8375-1213CE776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3FC2A5-06E4-E544-BF31-BF85B2A1D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55" y="1093477"/>
            <a:ext cx="1475166" cy="147516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7D9D6AC-0762-BA49-B723-884A5E4196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54C03CB-124F-F64D-B1B7-79ED459F16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574AA05-5D08-C54D-B180-9C507E4CFA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532" y="4285543"/>
            <a:ext cx="1475166" cy="14751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8819ED-BC42-CA48-B7F7-923911434A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0691" y="5468275"/>
            <a:ext cx="1475166" cy="1475166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0DACC600-8CF4-9A43-9FB8-1CC5F677ADD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w/ Light Grey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A5036F-06E8-DB49-95EC-0B5DD444C0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08426" y="2361086"/>
            <a:ext cx="4353008" cy="256854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>
                <a:solidFill>
                  <a:schemeClr val="bg2">
                    <a:lumMod val="10000"/>
                  </a:schemeClr>
                </a:solidFill>
              </a:defRPr>
            </a:lvl1pPr>
            <a:lvl2pPr marL="487695" indent="0">
              <a:buFont typeface="Arial" panose="020B0604020202020204" pitchFamily="34" charset="0"/>
              <a:buNone/>
              <a:defRPr sz="2000">
                <a:solidFill>
                  <a:schemeClr val="bg2">
                    <a:lumMod val="10000"/>
                  </a:schemeClr>
                </a:solidFill>
              </a:defRPr>
            </a:lvl2pPr>
            <a:lvl3pPr marL="780313" indent="0">
              <a:buFont typeface="Arial" panose="020B0604020202020204" pitchFamily="34" charset="0"/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107293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4pPr>
            <a:lvl5pPr marL="1365547" indent="0">
              <a:buFont typeface="Arial" panose="020B0604020202020204" pitchFamily="34" charset="0"/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CD81A077-50A2-454A-A875-9EDA44BCA14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02A9A6-F42E-334C-956E-FF1A4DC90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42" y="196474"/>
            <a:ext cx="7588777" cy="7315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D61BF39-6F35-6F4B-B694-A446C9126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090"/>
          <a:stretch/>
        </p:blipFill>
        <p:spPr>
          <a:xfrm>
            <a:off x="-1" y="3048000"/>
            <a:ext cx="2396683" cy="426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DCBD2F-ED11-7745-9DE4-9650DB4B4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615"/>
          <a:stretch/>
        </p:blipFill>
        <p:spPr>
          <a:xfrm>
            <a:off x="6236040" y="0"/>
            <a:ext cx="4000500" cy="287541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3CCA55-045C-584A-8BE5-E0411C8F113C}"/>
              </a:ext>
            </a:extLst>
          </p:cNvPr>
          <p:cNvSpPr/>
          <p:nvPr userDrawn="1"/>
        </p:nvSpPr>
        <p:spPr>
          <a:xfrm>
            <a:off x="1446027" y="1839432"/>
            <a:ext cx="5335227" cy="33067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C83E40-542D-AB47-97ED-BC89BC9A0CF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446027" y="1839431"/>
            <a:ext cx="5335227" cy="3306725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800">
                <a:solidFill>
                  <a:schemeClr val="accent3"/>
                </a:solidFill>
              </a:defRPr>
            </a:lvl1pPr>
            <a:lvl2pPr marL="487695" indent="0">
              <a:buFont typeface="Arial" panose="020B0604020202020204" pitchFamily="34" charset="0"/>
              <a:buNone/>
              <a:defRPr sz="2000">
                <a:solidFill>
                  <a:schemeClr val="bg2">
                    <a:lumMod val="10000"/>
                  </a:schemeClr>
                </a:solidFill>
              </a:defRPr>
            </a:lvl2pPr>
            <a:lvl3pPr marL="780313" indent="0">
              <a:buFont typeface="Arial" panose="020B0604020202020204" pitchFamily="34" charset="0"/>
              <a:buNone/>
              <a:defRPr sz="1800">
                <a:solidFill>
                  <a:schemeClr val="bg2">
                    <a:lumMod val="10000"/>
                  </a:schemeClr>
                </a:solidFill>
              </a:defRPr>
            </a:lvl3pPr>
            <a:lvl4pPr marL="107293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4pPr>
            <a:lvl5pPr marL="1365547" indent="0">
              <a:buFont typeface="Arial" panose="020B0604020202020204" pitchFamily="34" charset="0"/>
              <a:buNone/>
              <a:defRPr sz="14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2769893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F9EB6F-D286-AB4B-B461-6B405A20035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5850" y="1258507"/>
            <a:ext cx="11553101" cy="5330255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133">
                <a:solidFill>
                  <a:srgbClr val="5D5D5D"/>
                </a:solidFill>
              </a:defRPr>
            </a:lvl1pPr>
            <a:lvl2pPr marL="487695" indent="0" algn="ctr">
              <a:buFont typeface="Arial" panose="020B0604020202020204" pitchFamily="34" charset="0"/>
              <a:buNone/>
              <a:defRPr/>
            </a:lvl2pPr>
            <a:lvl3pPr marL="975390" indent="0" algn="ctr">
              <a:buFont typeface="Arial" panose="020B0604020202020204" pitchFamily="34" charset="0"/>
              <a:buNone/>
              <a:defRPr/>
            </a:lvl3pPr>
            <a:lvl4pPr marL="1463086" indent="0" algn="ctr">
              <a:buFont typeface="Arial" panose="020B0604020202020204" pitchFamily="34" charset="0"/>
              <a:buNone/>
              <a:defRPr/>
            </a:lvl4pPr>
            <a:lvl5pPr marL="1950781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Insert Media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3101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9AF0761C-6AA9-D843-B308-4CBDA8AAB52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6572D6F6-2CD0-5C46-86DE-821435671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6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75710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6F1FD-B935-4D21-A911-E52AFA1DB0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6452" y="331731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Insert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F9EB6F-D286-AB4B-B461-6B405A20035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5850" y="1249085"/>
            <a:ext cx="11553101" cy="5339678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133">
                <a:solidFill>
                  <a:srgbClr val="5D5D5D"/>
                </a:solidFill>
              </a:defRPr>
            </a:lvl1pPr>
            <a:lvl2pPr marL="487695" indent="0" algn="ctr">
              <a:buFont typeface="Arial" panose="020B0604020202020204" pitchFamily="34" charset="0"/>
              <a:buNone/>
              <a:defRPr/>
            </a:lvl2pPr>
            <a:lvl3pPr marL="975390" indent="0" algn="ctr">
              <a:buFont typeface="Arial" panose="020B0604020202020204" pitchFamily="34" charset="0"/>
              <a:buNone/>
              <a:defRPr/>
            </a:lvl3pPr>
            <a:lvl4pPr marL="1463086" indent="0" algn="ctr">
              <a:buFont typeface="Arial" panose="020B0604020202020204" pitchFamily="34" charset="0"/>
              <a:buNone/>
              <a:defRPr/>
            </a:lvl4pPr>
            <a:lvl5pPr marL="1950781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Insert Media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84990817-60CA-EC44-883D-7F49A63BAC9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9" name="Picture 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8357CDFA-066F-8F45-89B4-763C106CD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Photo Slide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7FE7DA-6C31-6345-BDB6-FE3457DA1C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3004800" cy="670390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133">
                <a:solidFill>
                  <a:srgbClr val="5D5D5D"/>
                </a:solidFill>
              </a:defRPr>
            </a:lvl1pPr>
          </a:lstStyle>
          <a:p>
            <a:r>
              <a:rPr lang="en-US"/>
              <a:t>Click to Insert Full-page Photo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416F5760-BD3E-1F4E-9B32-2BAE9593D9E8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99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Right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1" y="342742"/>
            <a:ext cx="6101670" cy="915765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9" name="Picture Placeholder 36">
            <a:extLst>
              <a:ext uri="{FF2B5EF4-FFF2-40B4-BE49-F238E27FC236}">
                <a16:creationId xmlns:a16="http://schemas.microsoft.com/office/drawing/2014/main" id="{146EEF74-ADB6-8543-9108-B80FEE6C3E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70652" y="3"/>
            <a:ext cx="5734148" cy="731519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2133">
                <a:solidFill>
                  <a:srgbClr val="5D5D5D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699149E1-79ED-844E-A97C-DDBF78A8CD47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53" b="0" i="0" smtClean="0">
                <a:solidFill>
                  <a:schemeClr val="bg1"/>
                </a:solidFill>
                <a:latin typeface="Avenir Next Ultra Light" panose="020B0203020202020204" pitchFamily="34" charset="77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53" b="0" i="0">
              <a:solidFill>
                <a:schemeClr val="bg1"/>
              </a:solidFill>
              <a:latin typeface="Avenir Next Ultra Light" panose="020B0203020202020204" pitchFamily="34" charset="77"/>
              <a:ea typeface="Century Gothic" charset="0"/>
              <a:cs typeface="Century Gothic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8E5C10-C4AD-AA48-9463-089CAABF0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488" y="1344613"/>
            <a:ext cx="6101670" cy="5459412"/>
          </a:xfrm>
        </p:spPr>
        <p:txBody>
          <a:bodyPr/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6E545D71-42F1-784C-AC29-C33137155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27617" b="586"/>
          <a:stretch/>
        </p:blipFill>
        <p:spPr>
          <a:xfrm rot="10800000" flipH="1">
            <a:off x="0" y="5179585"/>
            <a:ext cx="2179669" cy="21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/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D26B7A20-756F-2345-9C7B-75FB2323CEC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14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/ Light Grey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CD81A077-50A2-454A-A875-9EDA44BCA14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9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 Slide (3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36452" y="973174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Insert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70B97-DCE8-2744-8998-E224F03C5868}"/>
              </a:ext>
            </a:extLst>
          </p:cNvPr>
          <p:cNvSpPr/>
          <p:nvPr userDrawn="1"/>
        </p:nvSpPr>
        <p:spPr>
          <a:xfrm>
            <a:off x="0" y="4410725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E8576-FC25-DF40-B27C-46773D8AF0A0}"/>
              </a:ext>
            </a:extLst>
          </p:cNvPr>
          <p:cNvSpPr/>
          <p:nvPr userDrawn="1"/>
        </p:nvSpPr>
        <p:spPr>
          <a:xfrm>
            <a:off x="0" y="3362063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04533-0743-E445-9594-0AB36B6D86B6}"/>
              </a:ext>
            </a:extLst>
          </p:cNvPr>
          <p:cNvSpPr/>
          <p:nvPr userDrawn="1"/>
        </p:nvSpPr>
        <p:spPr>
          <a:xfrm>
            <a:off x="0" y="2313401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B5B534-5CB5-E040-AAC1-6AA5C4E5A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148527"/>
            <a:ext cx="1631486" cy="163148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40C25A-9CC5-7948-B165-22E06165D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93579"/>
            <a:ext cx="1631486" cy="16314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52676A7-7371-B34E-AC74-07BF2652E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236507"/>
            <a:ext cx="1631486" cy="16314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87EBDA-0177-3042-B7A5-F0DD25710103}"/>
              </a:ext>
            </a:extLst>
          </p:cNvPr>
          <p:cNvSpPr txBox="1"/>
          <p:nvPr userDrawn="1"/>
        </p:nvSpPr>
        <p:spPr>
          <a:xfrm>
            <a:off x="995912" y="253966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175D3-D6AD-A24F-A20B-D732982EF318}"/>
              </a:ext>
            </a:extLst>
          </p:cNvPr>
          <p:cNvSpPr txBox="1"/>
          <p:nvPr userDrawn="1"/>
        </p:nvSpPr>
        <p:spPr>
          <a:xfrm>
            <a:off x="995912" y="3579513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706B03-B5B7-084B-9E15-A74601BE234D}"/>
              </a:ext>
            </a:extLst>
          </p:cNvPr>
          <p:cNvSpPr txBox="1"/>
          <p:nvPr userDrawn="1"/>
        </p:nvSpPr>
        <p:spPr>
          <a:xfrm>
            <a:off x="995912" y="462764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D6E8680F-129C-584D-A980-A95D16D17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6156A1F-04D1-9343-BC19-442F89AC9F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268628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EE579B3-18EA-3F4B-A7E4-EA73991560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3716567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84FBE6D-D75B-C74C-97A0-6CF7AFBC48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4746852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14680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 Slide (5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36452" y="973174"/>
            <a:ext cx="11553099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Insert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270672-C800-F648-9626-15910A54FB3D}"/>
              </a:ext>
            </a:extLst>
          </p:cNvPr>
          <p:cNvSpPr/>
          <p:nvPr userDrawn="1"/>
        </p:nvSpPr>
        <p:spPr>
          <a:xfrm>
            <a:off x="0" y="4629346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2AD198-BAAC-5C46-9234-37C63866BC63}"/>
              </a:ext>
            </a:extLst>
          </p:cNvPr>
          <p:cNvSpPr/>
          <p:nvPr userDrawn="1"/>
        </p:nvSpPr>
        <p:spPr>
          <a:xfrm>
            <a:off x="0" y="5678008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70B97-DCE8-2744-8998-E224F03C5868}"/>
              </a:ext>
            </a:extLst>
          </p:cNvPr>
          <p:cNvSpPr/>
          <p:nvPr userDrawn="1"/>
        </p:nvSpPr>
        <p:spPr>
          <a:xfrm>
            <a:off x="0" y="3580684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E8576-FC25-DF40-B27C-46773D8AF0A0}"/>
              </a:ext>
            </a:extLst>
          </p:cNvPr>
          <p:cNvSpPr/>
          <p:nvPr userDrawn="1"/>
        </p:nvSpPr>
        <p:spPr>
          <a:xfrm>
            <a:off x="0" y="2532022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04533-0743-E445-9594-0AB36B6D86B6}"/>
              </a:ext>
            </a:extLst>
          </p:cNvPr>
          <p:cNvSpPr/>
          <p:nvPr userDrawn="1"/>
        </p:nvSpPr>
        <p:spPr>
          <a:xfrm>
            <a:off x="0" y="1483360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B5B534-5CB5-E040-AAC1-6AA5C4E5A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318486"/>
            <a:ext cx="1631486" cy="163148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40C25A-9CC5-7948-B165-22E06165D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63538"/>
            <a:ext cx="1631486" cy="16314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52676A7-7371-B34E-AC74-07BF2652E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406466"/>
            <a:ext cx="1631486" cy="163148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4724B42-691E-6A46-99DB-AD422888E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478378"/>
            <a:ext cx="1631486" cy="16314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0D2252B-4B40-304A-B9E3-B388C7193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5522824"/>
            <a:ext cx="1631486" cy="16314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87EBDA-0177-3042-B7A5-F0DD25710103}"/>
              </a:ext>
            </a:extLst>
          </p:cNvPr>
          <p:cNvSpPr txBox="1"/>
          <p:nvPr userDrawn="1"/>
        </p:nvSpPr>
        <p:spPr>
          <a:xfrm>
            <a:off x="995912" y="170962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175D3-D6AD-A24F-A20B-D732982EF318}"/>
              </a:ext>
            </a:extLst>
          </p:cNvPr>
          <p:cNvSpPr txBox="1"/>
          <p:nvPr userDrawn="1"/>
        </p:nvSpPr>
        <p:spPr>
          <a:xfrm>
            <a:off x="995912" y="274947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706B03-B5B7-084B-9E15-A74601BE234D}"/>
              </a:ext>
            </a:extLst>
          </p:cNvPr>
          <p:cNvSpPr txBox="1"/>
          <p:nvPr userDrawn="1"/>
        </p:nvSpPr>
        <p:spPr>
          <a:xfrm>
            <a:off x="995912" y="37976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851F65-3A4F-0142-A908-9B1312777EF7}"/>
              </a:ext>
            </a:extLst>
          </p:cNvPr>
          <p:cNvSpPr txBox="1"/>
          <p:nvPr userDrawn="1"/>
        </p:nvSpPr>
        <p:spPr>
          <a:xfrm>
            <a:off x="984761" y="486985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ED0AAA-41FB-CC4E-A7EE-D534F92F77A1}"/>
              </a:ext>
            </a:extLst>
          </p:cNvPr>
          <p:cNvSpPr txBox="1"/>
          <p:nvPr userDrawn="1"/>
        </p:nvSpPr>
        <p:spPr>
          <a:xfrm>
            <a:off x="1003535" y="591203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D6E8680F-129C-584D-A980-A95D16D17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FA468A1-AEAA-8C42-A0C4-9B92B07AC9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84627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7D9C4BF-7CEC-4B4A-BA04-3109FFB40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9209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3EC7F50-4C55-4D4C-BA55-EFE7A6C425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93790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39118C-BE58-E147-8150-671BDF8DA7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4243" y="498372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870F50B-180D-6640-8BD7-C04A397BBD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94243" y="6029537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92394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382B1FB4-CA56-0B40-B159-5490A9A637D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53" b="0" i="0" smtClean="0">
                <a:solidFill>
                  <a:schemeClr val="bg2">
                    <a:lumMod val="10000"/>
                  </a:schemeClr>
                </a:solidFill>
                <a:latin typeface="Avenir Next LT Pro Ultra Light" panose="020B0303020202020204" pitchFamily="34" charset="77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53" b="0" i="0">
              <a:solidFill>
                <a:schemeClr val="bg2">
                  <a:lumMod val="10000"/>
                </a:schemeClr>
              </a:solidFill>
              <a:latin typeface="Avenir Next LT Pro Ultra Light" panose="020B0303020202020204" pitchFamily="34" charset="77"/>
              <a:ea typeface="Century Gothic" charset="0"/>
              <a:cs typeface="Century Gothic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6FCECA-8B96-3942-8752-DB5B38A35F81}"/>
              </a:ext>
            </a:extLst>
          </p:cNvPr>
          <p:cNvSpPr/>
          <p:nvPr userDrawn="1"/>
        </p:nvSpPr>
        <p:spPr>
          <a:xfrm>
            <a:off x="0" y="2330605"/>
            <a:ext cx="13004800" cy="268744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A04388D-C09E-BE4F-9ED1-AA1380574E7D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i="0">
                <a:solidFill>
                  <a:srgbClr val="595F70"/>
                </a:solidFill>
                <a:latin typeface="Century Gothic" panose="020B0502020202020204" pitchFamily="34" charset="0"/>
              </a:rPr>
              <a:t>© </a:t>
            </a:r>
            <a:r>
              <a:rPr lang="en-US" sz="800" b="0" i="0">
                <a:solidFill>
                  <a:srgbClr val="595F70"/>
                </a:solidFill>
                <a:latin typeface="Century Gothic" panose="020B0502020202020204" pitchFamily="34" charset="0"/>
              </a:rPr>
              <a:t>Copyright 2020 Quest Analytics.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856EDB7-C5DE-1348-8648-78565AD9F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1803" y="796983"/>
            <a:ext cx="2569667" cy="7366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355ED4-F802-9742-9C84-CBB11C838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6753" b="4297"/>
          <a:stretch/>
        </p:blipFill>
        <p:spPr>
          <a:xfrm>
            <a:off x="663330" y="-1"/>
            <a:ext cx="7298641" cy="7315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1006-2FF8-4474-8BD4-E03C59FAA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8643" y="2843560"/>
            <a:ext cx="11482827" cy="1583473"/>
          </a:xfrm>
        </p:spPr>
        <p:txBody>
          <a:bodyPr anchor="ctr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4252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68DDA1D-0580-7141-816E-AE9C4521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8E2189B-25DA-9043-9A2F-C082E14C8C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FC8DF0-B930-8D40-A624-068AC67AD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3272009"/>
            <a:ext cx="3037840" cy="1872867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9E23A-CA95-BA49-93A8-7624D2D7F44E}"/>
              </a:ext>
            </a:extLst>
          </p:cNvPr>
          <p:cNvSpPr/>
          <p:nvPr userDrawn="1"/>
        </p:nvSpPr>
        <p:spPr>
          <a:xfrm>
            <a:off x="1237863" y="2239085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49C3D7A-1B42-5E4B-BED5-CCB370DC76C6}"/>
              </a:ext>
            </a:extLst>
          </p:cNvPr>
          <p:cNvSpPr/>
          <p:nvPr userDrawn="1"/>
        </p:nvSpPr>
        <p:spPr>
          <a:xfrm>
            <a:off x="4813061" y="2239083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E80250-6B83-BF48-BEDD-C08CCFF9D0EB}"/>
              </a:ext>
            </a:extLst>
          </p:cNvPr>
          <p:cNvSpPr/>
          <p:nvPr userDrawn="1"/>
        </p:nvSpPr>
        <p:spPr>
          <a:xfrm>
            <a:off x="8374990" y="2239084"/>
            <a:ext cx="3378678" cy="3169930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ECF959E-3A5D-EB46-AB46-1DC3A7903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3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BCCE7D9-C419-944F-8254-67138CEA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1 title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F12E57B-9B71-5D42-A7EF-68D36FDD1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2449425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2 title</a:t>
            </a:r>
          </a:p>
        </p:txBody>
      </p:sp>
    </p:spTree>
    <p:extLst>
      <p:ext uri="{BB962C8B-B14F-4D97-AF65-F5344CB8AC3E}">
        <p14:creationId xmlns:p14="http://schemas.microsoft.com/office/powerpoint/2010/main" val="1183672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9E23A-CA95-BA49-93A8-7624D2D7F44E}"/>
              </a:ext>
            </a:extLst>
          </p:cNvPr>
          <p:cNvSpPr/>
          <p:nvPr userDrawn="1"/>
        </p:nvSpPr>
        <p:spPr>
          <a:xfrm>
            <a:off x="1357935" y="1517881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49C3D7A-1B42-5E4B-BED5-CCB370DC76C6}"/>
              </a:ext>
            </a:extLst>
          </p:cNvPr>
          <p:cNvSpPr/>
          <p:nvPr userDrawn="1"/>
        </p:nvSpPr>
        <p:spPr>
          <a:xfrm>
            <a:off x="6622472" y="1517881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61A0EA-F2C2-804D-B61C-17723D6E340A}"/>
              </a:ext>
            </a:extLst>
          </p:cNvPr>
          <p:cNvSpPr/>
          <p:nvPr userDrawn="1"/>
        </p:nvSpPr>
        <p:spPr>
          <a:xfrm>
            <a:off x="1357935" y="4146626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EC9E98-D4EE-2146-B4FF-613543848011}"/>
              </a:ext>
            </a:extLst>
          </p:cNvPr>
          <p:cNvSpPr/>
          <p:nvPr userDrawn="1"/>
        </p:nvSpPr>
        <p:spPr>
          <a:xfrm>
            <a:off x="6622472" y="4146624"/>
            <a:ext cx="5029200" cy="2430445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8E2189B-25DA-9043-9A2F-C082E14C8C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58066" y="2474522"/>
            <a:ext cx="5029200" cy="115391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FC8DF0-B930-8D40-A624-068AC67AD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8685" y="2474522"/>
            <a:ext cx="5018050" cy="112398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BCCE7D9-C419-944F-8254-67138CEA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8066" y="1643639"/>
            <a:ext cx="5034006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1 title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F12E57B-9B71-5D42-A7EF-68D36FDD1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8684" y="1643639"/>
            <a:ext cx="5018052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2 title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8794472-F2D8-174A-A6B9-6E8D9B987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58066" y="5059667"/>
            <a:ext cx="5029200" cy="115391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83DFDDD2-26CB-C348-879C-4A1212F94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28684" y="5059667"/>
            <a:ext cx="5029201" cy="1123989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F4D0E28-E3E9-2441-90CD-2C869D05F3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58066" y="4226066"/>
            <a:ext cx="5034006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3 title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7940A3D-6327-554C-8693-409AA662CA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8684" y="4226066"/>
            <a:ext cx="5018052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4 title</a:t>
            </a:r>
          </a:p>
        </p:txBody>
      </p:sp>
    </p:spTree>
    <p:extLst>
      <p:ext uri="{BB962C8B-B14F-4D97-AF65-F5344CB8AC3E}">
        <p14:creationId xmlns:p14="http://schemas.microsoft.com/office/powerpoint/2010/main" val="1084114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0050307-6EA5-B542-9503-59243FB8F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39EB37A0-28FB-4B46-8143-06202D3745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1354B726-1586-3745-8CE9-D55F33BAD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51BCE4-4926-9648-8DFF-6CCDA4110F59}"/>
              </a:ext>
            </a:extLst>
          </p:cNvPr>
          <p:cNvSpPr/>
          <p:nvPr userDrawn="1"/>
        </p:nvSpPr>
        <p:spPr>
          <a:xfrm>
            <a:off x="1237863" y="139078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71A0477-7045-E146-912C-6DFE1439246A}"/>
              </a:ext>
            </a:extLst>
          </p:cNvPr>
          <p:cNvSpPr/>
          <p:nvPr userDrawn="1"/>
        </p:nvSpPr>
        <p:spPr>
          <a:xfrm>
            <a:off x="4813061" y="139078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01B9C8-7DD4-034D-B585-C923C7FB770F}"/>
              </a:ext>
            </a:extLst>
          </p:cNvPr>
          <p:cNvSpPr/>
          <p:nvPr userDrawn="1"/>
        </p:nvSpPr>
        <p:spPr>
          <a:xfrm>
            <a:off x="8374990" y="139078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E933248-0162-AB4F-B589-4F1852787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3 title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2140FA73-FC43-FD46-839E-A2094EA14B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1 title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FC7183B3-A212-784C-B416-D8AB26A380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2 title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46931398-9AE3-4642-BAE0-B69E974CB3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5727" y="5055098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90D12FCF-D077-8448-9967-E6C656BAB1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11858" y="5055098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04614A-20BF-2246-B33E-7BCD1F3D7F44}"/>
              </a:ext>
            </a:extLst>
          </p:cNvPr>
          <p:cNvSpPr/>
          <p:nvPr userDrawn="1"/>
        </p:nvSpPr>
        <p:spPr>
          <a:xfrm>
            <a:off x="3028607" y="412132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AAFF18A-989B-9846-B517-D841D18D10AB}"/>
              </a:ext>
            </a:extLst>
          </p:cNvPr>
          <p:cNvSpPr/>
          <p:nvPr userDrawn="1"/>
        </p:nvSpPr>
        <p:spPr>
          <a:xfrm>
            <a:off x="6590536" y="412132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1380744A-437F-D94F-A296-15E82049AC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65727" y="4232513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5 title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5E59B1B8-86AF-B840-AEE2-8766C6691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22744" y="4232513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4 title</a:t>
            </a:r>
          </a:p>
        </p:txBody>
      </p:sp>
    </p:spTree>
    <p:extLst>
      <p:ext uri="{BB962C8B-B14F-4D97-AF65-F5344CB8AC3E}">
        <p14:creationId xmlns:p14="http://schemas.microsoft.com/office/powerpoint/2010/main" val="1596200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40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Box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2AAA6CF-2BA2-E840-9F50-95EB3E64D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855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D06B8F-A547-0946-ACFD-4747975F585A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0050307-6EA5-B542-9503-59243FB8F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0181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39EB37A0-28FB-4B46-8143-06202D3745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474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1354B726-1586-3745-8CE9-D55F33BAD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6312" y="2324557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51BCE4-4926-9648-8DFF-6CCDA4110F59}"/>
              </a:ext>
            </a:extLst>
          </p:cNvPr>
          <p:cNvSpPr/>
          <p:nvPr userDrawn="1"/>
        </p:nvSpPr>
        <p:spPr>
          <a:xfrm>
            <a:off x="1237863" y="1390785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71A0477-7045-E146-912C-6DFE1439246A}"/>
              </a:ext>
            </a:extLst>
          </p:cNvPr>
          <p:cNvSpPr/>
          <p:nvPr userDrawn="1"/>
        </p:nvSpPr>
        <p:spPr>
          <a:xfrm>
            <a:off x="4813061" y="139078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01B9C8-7DD4-034D-B585-C923C7FB770F}"/>
              </a:ext>
            </a:extLst>
          </p:cNvPr>
          <p:cNvSpPr/>
          <p:nvPr userDrawn="1"/>
        </p:nvSpPr>
        <p:spPr>
          <a:xfrm>
            <a:off x="8374990" y="139078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E933248-0162-AB4F-B589-4F1852787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0181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3 title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2140FA73-FC43-FD46-839E-A2094EA14B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4742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1 title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FC7183B3-A212-784C-B416-D8AB26A380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7198" y="1501972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2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4FA2CE51-BEF4-EB45-BC58-407CB71230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50181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9C49F30-1F91-9E43-B256-7567DC34F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4742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8206E71-66DD-8F43-8C45-320FBE111E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6312" y="5122766"/>
            <a:ext cx="3037840" cy="1586428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1800" cap="none" baseline="0">
                <a:solidFill>
                  <a:schemeClr val="bg1"/>
                </a:solidFill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Vestibulum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maximus </a:t>
            </a:r>
            <a:r>
              <a:rPr lang="en-US" err="1"/>
              <a:t>imperdiet</a:t>
            </a:r>
            <a:r>
              <a:rPr lang="en-US"/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7DFD3C6-EB03-2045-AF26-7ACBBC05C37E}"/>
              </a:ext>
            </a:extLst>
          </p:cNvPr>
          <p:cNvSpPr/>
          <p:nvPr userDrawn="1"/>
        </p:nvSpPr>
        <p:spPr>
          <a:xfrm>
            <a:off x="1237863" y="4188994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967B733-5FEF-4847-ACC5-4BA242A3E92C}"/>
              </a:ext>
            </a:extLst>
          </p:cNvPr>
          <p:cNvSpPr/>
          <p:nvPr userDrawn="1"/>
        </p:nvSpPr>
        <p:spPr>
          <a:xfrm>
            <a:off x="4813061" y="4188992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B87CEC-5419-8242-BC3B-B7E171002097}"/>
              </a:ext>
            </a:extLst>
          </p:cNvPr>
          <p:cNvSpPr/>
          <p:nvPr userDrawn="1"/>
        </p:nvSpPr>
        <p:spPr>
          <a:xfrm>
            <a:off x="8374990" y="4188993"/>
            <a:ext cx="3378678" cy="2619354"/>
          </a:xfrm>
          <a:prstGeom prst="roundRect">
            <a:avLst>
              <a:gd name="adj" fmla="val 1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BEB78545-BED9-874A-8C9A-541EC14941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50181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6 title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1A125CB9-7521-A94D-B06B-188CBAD274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4742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4 title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857C8F20-1CD3-6541-A377-D2CAB9EF46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198" y="4300181"/>
            <a:ext cx="3037840" cy="82258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="0" i="0" cap="all" baseline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87695" indent="0" algn="ctr">
              <a:buFontTx/>
              <a:buNone/>
              <a:defRPr cap="all" baseline="0"/>
            </a:lvl2pPr>
            <a:lvl3pPr marL="780312" indent="0" algn="ctr">
              <a:buFontTx/>
              <a:buNone/>
              <a:defRPr cap="all" baseline="0"/>
            </a:lvl3pPr>
            <a:lvl4pPr marL="1072930" indent="0" algn="ctr">
              <a:buFontTx/>
              <a:buNone/>
              <a:defRPr cap="all" baseline="0"/>
            </a:lvl4pPr>
            <a:lvl5pPr marL="1365547" indent="0" algn="ctr">
              <a:buFontTx/>
              <a:buNone/>
              <a:defRPr cap="all" baseline="0"/>
            </a:lvl5pPr>
          </a:lstStyle>
          <a:p>
            <a:pPr lvl="0"/>
            <a:r>
              <a:rPr lang="en-US"/>
              <a:t>Box 5 title</a:t>
            </a:r>
          </a:p>
        </p:txBody>
      </p:sp>
    </p:spTree>
    <p:extLst>
      <p:ext uri="{BB962C8B-B14F-4D97-AF65-F5344CB8AC3E}">
        <p14:creationId xmlns:p14="http://schemas.microsoft.com/office/powerpoint/2010/main" val="2099004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409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Slide">
    <p:bg>
      <p:bgPr>
        <a:gradFill>
          <a:gsLst>
            <a:gs pos="5000">
              <a:srgbClr val="1F2836"/>
            </a:gs>
            <a:gs pos="51000">
              <a:srgbClr val="182F4F"/>
            </a:gs>
            <a:gs pos="93000">
              <a:srgbClr val="1F2836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E59DCEB4-5F20-5E4C-91ED-C23FD2F6A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36" t="23347" b="12368"/>
          <a:stretch/>
        </p:blipFill>
        <p:spPr>
          <a:xfrm>
            <a:off x="0" y="0"/>
            <a:ext cx="3724506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767BA-9F9A-43CF-BC9A-F2B57C51DC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850" y="535434"/>
            <a:ext cx="11553100" cy="6733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ADA519FF-E537-7342-BA6D-95121F200947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chemeClr val="bg2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AFDD5208-28D7-064D-B59A-BDD258BFB6BE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75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B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CFE7B9-C789-D942-A846-9825A2A3E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23" t="8169" r="7437" b="8169"/>
          <a:stretch/>
        </p:blipFill>
        <p:spPr>
          <a:xfrm>
            <a:off x="2928255" y="0"/>
            <a:ext cx="7968344" cy="7315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71EE11-CF81-DF47-8408-563F1F7B5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85" y="1958824"/>
            <a:ext cx="6030685" cy="2917975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sz="3200" b="0" i="1" cap="none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, magna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,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1323F3E-4172-4E48-97C8-F28521926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7085" y="5077560"/>
            <a:ext cx="6030685" cy="3611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Insert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AC40D7-9147-DF40-891B-B2FF00F789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6045" y="724637"/>
            <a:ext cx="1252764" cy="100969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7422EB2-A2F7-3845-8EC5-896AB675C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7085" y="5438730"/>
            <a:ext cx="6030685" cy="3611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7B17125-2C38-F444-8A8D-A8CBDFE709E0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5FF8B4C0-3180-E64D-9EB9-74A6EFB64BF5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765053-20BF-4144-8D83-81F1C7B81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166" t="9328" r="1" b="11608"/>
          <a:stretch/>
        </p:blipFill>
        <p:spPr>
          <a:xfrm rot="16200000">
            <a:off x="4921797" y="-767802"/>
            <a:ext cx="3161202" cy="130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2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v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B80C1-B060-A643-AF10-B86131AEA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8717"/>
            <a:ext cx="13004800" cy="73239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99E319-8979-104C-B4A7-A26562D20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67" y="522276"/>
            <a:ext cx="5882877" cy="1964606"/>
          </a:xfrm>
        </p:spPr>
        <p:txBody>
          <a:bodyPr anchor="b">
            <a:normAutofit/>
          </a:bodyPr>
          <a:lstStyle>
            <a:lvl1pPr>
              <a:defRPr sz="32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90AB85A-A0E6-C34C-A142-D8C704D71B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266" y="2667014"/>
            <a:ext cx="5914410" cy="2329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. Ut sed ligula </a:t>
            </a:r>
            <a:r>
              <a:rPr lang="en-US" err="1"/>
              <a:t>interdum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54E77B0-0F60-5B41-BB9A-E22196DC2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440" t="57368"/>
          <a:stretch/>
        </p:blipFill>
        <p:spPr>
          <a:xfrm>
            <a:off x="0" y="0"/>
            <a:ext cx="4621428" cy="2093748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BABDD87-860C-554A-A7A4-BB74A424DB65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658B8FDB-437D-FF41-BE1C-8C89B6376398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36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v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CA929BFB-E7F1-D441-8BF4-A0A1148A0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3" t="11068" r="15721"/>
          <a:stretch/>
        </p:blipFill>
        <p:spPr>
          <a:xfrm>
            <a:off x="1" y="0"/>
            <a:ext cx="13004800" cy="7315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99E319-8979-104C-B4A7-A26562D20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9610" y="783533"/>
            <a:ext cx="5882877" cy="1964606"/>
          </a:xfrm>
        </p:spPr>
        <p:txBody>
          <a:bodyPr anchor="b">
            <a:normAutofit/>
          </a:bodyPr>
          <a:lstStyle>
            <a:lvl1pPr>
              <a:defRPr sz="32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90AB85A-A0E6-C34C-A142-D8C704D71B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9610" y="2967933"/>
            <a:ext cx="6051418" cy="2329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57200" marR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 sz="20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  <a:lvl2pPr marL="487607" indent="0">
              <a:buFont typeface="Arial" panose="020B0604020202020204" pitchFamily="34" charset="0"/>
              <a:buNone/>
              <a:defRPr/>
            </a:lvl2pPr>
            <a:lvl3pPr marL="975212" indent="0">
              <a:buFont typeface="Arial" panose="020B0604020202020204" pitchFamily="34" charset="0"/>
              <a:buNone/>
              <a:defRPr/>
            </a:lvl3pPr>
            <a:lvl4pPr marL="1462820" indent="0">
              <a:buFont typeface="Arial" panose="020B0604020202020204" pitchFamily="34" charset="0"/>
              <a:buNone/>
              <a:defRPr/>
            </a:lvl4pPr>
            <a:lvl5pPr marL="1950426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</a:t>
            </a:r>
          </a:p>
          <a:p>
            <a:pPr marL="457200" marR="0" lvl="0" indent="-457200" algn="l" defTabSz="975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</a:t>
            </a:r>
          </a:p>
          <a:p>
            <a:pPr lvl="0"/>
            <a:endParaRPr lang="en-US"/>
          </a:p>
        </p:txBody>
      </p:sp>
      <p:pic>
        <p:nvPicPr>
          <p:cNvPr id="5" name="Picture 4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97FFCB6D-B871-2A48-AA7C-6973E5B6F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78" t="41892"/>
          <a:stretch/>
        </p:blipFill>
        <p:spPr>
          <a:xfrm>
            <a:off x="0" y="0"/>
            <a:ext cx="3254828" cy="21844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D209DC-A84A-5B44-831D-1BE3054243E2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836B0EE9-D0AD-5146-B82C-2898923F27ED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5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Point Guideli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D209DC-A84A-5B44-831D-1BE3054243E2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© </a:t>
            </a:r>
            <a:r>
              <a:rPr lang="en-US" sz="853" b="0" i="0">
                <a:solidFill>
                  <a:srgbClr val="595F70"/>
                </a:solidFill>
                <a:latin typeface="Avenir Next LT Pro Light" panose="020B0403020202020204" pitchFamily="34" charset="77"/>
              </a:rPr>
              <a:t>Copyright 2020 Quest Analytics. All Rights Reserved.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836B0EE9-D0AD-5146-B82C-2898923F27ED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chemeClr val="accent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accent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CDE0B-23A9-6846-8B90-923853DD02C9}"/>
              </a:ext>
            </a:extLst>
          </p:cNvPr>
          <p:cNvSpPr txBox="1"/>
          <p:nvPr userDrawn="1"/>
        </p:nvSpPr>
        <p:spPr>
          <a:xfrm>
            <a:off x="1" y="442921"/>
            <a:ext cx="130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1"/>
                </a:solidFill>
                <a:latin typeface="Century Gothic" panose="020B0502020202020204" pitchFamily="34" charset="0"/>
              </a:rPr>
              <a:t>Quest Analytics </a:t>
            </a:r>
            <a:r>
              <a:rPr lang="en-US" sz="3200" b="0" i="0">
                <a:solidFill>
                  <a:schemeClr val="accent1"/>
                </a:solidFill>
                <a:latin typeface="Century Gothic" panose="020B0502020202020204" pitchFamily="34" charset="0"/>
              </a:rPr>
              <a:t>PowerPoint Guidelines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C1105-8669-E04C-B5EA-9438D49E7448}"/>
              </a:ext>
            </a:extLst>
          </p:cNvPr>
          <p:cNvGrpSpPr/>
          <p:nvPr userDrawn="1"/>
        </p:nvGrpSpPr>
        <p:grpSpPr>
          <a:xfrm>
            <a:off x="775254" y="1599265"/>
            <a:ext cx="11224592" cy="4224299"/>
            <a:chOff x="775254" y="1599265"/>
            <a:chExt cx="11224592" cy="4224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F3E852-1541-924E-B6C2-8B1DDBAD9EF4}"/>
                </a:ext>
              </a:extLst>
            </p:cNvPr>
            <p:cNvSpPr txBox="1"/>
            <p:nvPr userDrawn="1"/>
          </p:nvSpPr>
          <p:spPr>
            <a:xfrm>
              <a:off x="1171634" y="1599265"/>
              <a:ext cx="10708077" cy="268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If you are transferring slides from another deck, DO NOT drag and drop slides into this template.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First, within your source PPT deck, select the text you are working with.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Then select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&gt; COPY 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from the PPT menu.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Select the appropriate new slide layout from this PPT template.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Click within the text box of the new slide.</a:t>
              </a:r>
            </a:p>
            <a:p>
              <a:pPr marL="257120" lvl="1" indent="-257120">
                <a:buFont typeface="Arial" panose="020B0604020202020204" pitchFamily="34" charset="0"/>
                <a:buChar char="•"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Then select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&gt; PASTE SPECIAL &gt; UNFORMATTED TEXT 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from the PPT menu. Or, select the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USE DESTINATION THEME 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icon</a:t>
              </a:r>
            </a:p>
            <a:p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This process will help ensure your content is formatted according to the new theme.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3C7C3-DD45-1C41-8CAC-95708290EEF9}"/>
                </a:ext>
              </a:extLst>
            </p:cNvPr>
            <p:cNvSpPr txBox="1"/>
            <p:nvPr userDrawn="1"/>
          </p:nvSpPr>
          <p:spPr>
            <a:xfrm>
              <a:off x="775254" y="4349061"/>
              <a:ext cx="1082821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50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Other Recommendations: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781881-7516-CF43-A1BD-3478E2BFD966}"/>
                </a:ext>
              </a:extLst>
            </p:cNvPr>
            <p:cNvSpPr txBox="1"/>
            <p:nvPr userDrawn="1"/>
          </p:nvSpPr>
          <p:spPr>
            <a:xfrm>
              <a:off x="1171634" y="4865609"/>
              <a:ext cx="10828212" cy="957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The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font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 in this theme is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Century Gothic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Headers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 should be at least font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Size 28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Body copy </a:t>
              </a:r>
              <a:r>
                <a:rPr lang="en-US" sz="1875">
                  <a:solidFill>
                    <a:schemeClr val="tx1"/>
                  </a:solidFill>
                  <a:latin typeface="Century Gothic" panose="020B0502020202020204" pitchFamily="34" charset="0"/>
                </a:rPr>
                <a:t>should be at least font </a:t>
              </a:r>
              <a:r>
                <a:rPr lang="en-US" sz="1875" b="1" i="0">
                  <a:solidFill>
                    <a:schemeClr val="tx1"/>
                  </a:solidFill>
                  <a:latin typeface="Century Gothic" panose="020B0502020202020204" pitchFamily="34" charset="0"/>
                </a:rPr>
                <a:t>Size 20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81CB31-D885-304E-91A3-27C53AA566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1659959"/>
              <a:ext cx="244447" cy="244447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33BF12A-22E9-8A47-9ED2-4197E48A86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3947193"/>
              <a:ext cx="244447" cy="24444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05A7EFD-9D54-7B4C-ADC3-E44F31E11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4917556"/>
              <a:ext cx="244447" cy="24444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0C69D81-87F4-5D44-BA30-0976EB5E4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5214557"/>
              <a:ext cx="244447" cy="24444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9A47040-5F23-DC4B-ACDB-FE1B4BE725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861" y="5506533"/>
              <a:ext cx="244447" cy="244447"/>
            </a:xfrm>
            <a:prstGeom prst="rect">
              <a:avLst/>
            </a:prstGeom>
          </p:spPr>
        </p:pic>
      </p:grpSp>
      <p:pic>
        <p:nvPicPr>
          <p:cNvPr id="22" name="Picture 21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37BE0B80-63EB-6343-9E6A-24E673FCC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(3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830" y="208930"/>
            <a:ext cx="11576024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Agenda/Purpose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E9AB36-09D2-8446-BFDD-927DF3009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443795"/>
            <a:ext cx="1631486" cy="1631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A5B4E1-BF99-B24A-BFE8-6FC0CA637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16127"/>
            <a:ext cx="1631486" cy="16314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4BAFAD-63A3-F44D-B58E-12B1E2B28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76175"/>
            <a:ext cx="1631486" cy="163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A22C4-6CB3-F643-AB69-A9F99151297D}"/>
              </a:ext>
            </a:extLst>
          </p:cNvPr>
          <p:cNvSpPr txBox="1"/>
          <p:nvPr userDrawn="1"/>
        </p:nvSpPr>
        <p:spPr>
          <a:xfrm>
            <a:off x="995912" y="183493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B46D9-7C95-4D4F-9ED1-AE63A9384FFB}"/>
              </a:ext>
            </a:extLst>
          </p:cNvPr>
          <p:cNvSpPr txBox="1"/>
          <p:nvPr userDrawn="1"/>
        </p:nvSpPr>
        <p:spPr>
          <a:xfrm>
            <a:off x="995912" y="2702061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71921-DE56-6F41-A474-73D52FE75945}"/>
              </a:ext>
            </a:extLst>
          </p:cNvPr>
          <p:cNvSpPr txBox="1"/>
          <p:nvPr userDrawn="1"/>
        </p:nvSpPr>
        <p:spPr>
          <a:xfrm>
            <a:off x="995912" y="356731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5B3D123-3A3E-6A4C-8A14-D96AB8173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95824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666CCFB-753D-DD4A-AFCD-F5754DB90E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0123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8ACAA44-3F4F-6741-AF6C-556C33FC27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713289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D8305746-B2B2-0340-A1C0-1A0609B89656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27" name="Picture 26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ABFC50F2-A540-4141-9974-418AAC499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(5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830" y="208930"/>
            <a:ext cx="11576024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Agenda/Purpose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E9AB36-09D2-8446-BFDD-927DF3009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1445057"/>
            <a:ext cx="1631486" cy="1631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A5B4E1-BF99-B24A-BFE8-6FC0CA637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2317389"/>
            <a:ext cx="1631486" cy="16314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4BAFAD-63A3-F44D-B58E-12B1E2B28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3177437"/>
            <a:ext cx="1631486" cy="16314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F3F4D1-B07D-AF49-AAE6-9F549D703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056309"/>
            <a:ext cx="1631486" cy="16314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22FC45D-B404-A14C-B7CC-6837D72DF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41" y="4938195"/>
            <a:ext cx="1631486" cy="163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A22C4-6CB3-F643-AB69-A9F99151297D}"/>
              </a:ext>
            </a:extLst>
          </p:cNvPr>
          <p:cNvSpPr txBox="1"/>
          <p:nvPr userDrawn="1"/>
        </p:nvSpPr>
        <p:spPr>
          <a:xfrm>
            <a:off x="995912" y="183619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B46D9-7C95-4D4F-9ED1-AE63A9384FFB}"/>
              </a:ext>
            </a:extLst>
          </p:cNvPr>
          <p:cNvSpPr txBox="1"/>
          <p:nvPr userDrawn="1"/>
        </p:nvSpPr>
        <p:spPr>
          <a:xfrm>
            <a:off x="995912" y="2703323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71921-DE56-6F41-A474-73D52FE75945}"/>
              </a:ext>
            </a:extLst>
          </p:cNvPr>
          <p:cNvSpPr txBox="1"/>
          <p:nvPr userDrawn="1"/>
        </p:nvSpPr>
        <p:spPr>
          <a:xfrm>
            <a:off x="995912" y="356857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F81B2-8481-4B42-B6B7-806631A7F7A5}"/>
              </a:ext>
            </a:extLst>
          </p:cNvPr>
          <p:cNvSpPr txBox="1"/>
          <p:nvPr userDrawn="1"/>
        </p:nvSpPr>
        <p:spPr>
          <a:xfrm>
            <a:off x="984761" y="4447787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70DA6-91FF-FA48-9E55-1BB6602E5805}"/>
              </a:ext>
            </a:extLst>
          </p:cNvPr>
          <p:cNvSpPr txBox="1"/>
          <p:nvPr userDrawn="1"/>
        </p:nvSpPr>
        <p:spPr>
          <a:xfrm>
            <a:off x="1003535" y="5327409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5B3D123-3A3E-6A4C-8A14-D96AB8173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4243" y="1959503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666CCFB-753D-DD4A-AFCD-F5754DB90E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4243" y="2802500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8ACAA44-3F4F-6741-AF6C-556C33FC27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94243" y="3714551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0C91CBE-C142-534B-B1CA-3998F3B83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4242" y="4569392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A37E2E-6341-6D40-AC13-7E6380E781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94241" y="5440428"/>
            <a:ext cx="10506613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D8305746-B2B2-0340-A1C0-1A0609B89656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27" name="Picture 26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ABFC50F2-A540-4141-9974-418AAC499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(One Row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5E629D8-5810-864B-A22A-B3838A79E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50" b="22264"/>
          <a:stretch/>
        </p:blipFill>
        <p:spPr>
          <a:xfrm>
            <a:off x="8156652" y="1658279"/>
            <a:ext cx="4848148" cy="56569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8E41B2-8821-954F-9A03-30F357705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400" t="51897"/>
          <a:stretch/>
        </p:blipFill>
        <p:spPr>
          <a:xfrm>
            <a:off x="0" y="-1"/>
            <a:ext cx="3356268" cy="3219517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8411C6B-4947-E34B-BBA0-5136FD881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241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BD595EE5-AAA5-7640-A086-D3283F24B6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5836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4B292-FBB8-7047-A624-051868B3A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664" y="202541"/>
            <a:ext cx="11529526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Our Speakers Today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6BD81D04-40CA-8644-BA4B-5BF5ACB8A344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54EA9-1AD4-2F43-8D04-1B6A85EB4B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5836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555FA4CC-F111-8943-82B0-DA430D1C4B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3198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3BCF642F-ED01-4845-A5E9-E4F075DCB1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2793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7547483-F9B5-924D-A9FF-9EA45E1465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2793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41E4CE6E-2116-F443-9B40-C9A5DA3846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04365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5" name="Text Placeholder 31">
            <a:extLst>
              <a:ext uri="{FF2B5EF4-FFF2-40B4-BE49-F238E27FC236}">
                <a16:creationId xmlns:a16="http://schemas.microsoft.com/office/drawing/2014/main" id="{9DA21C7C-8B38-F44E-B5CA-2D66EAB6AB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3960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69B274F3-C3B4-9E4A-8A38-5840B2EDCA7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03960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50" name="Text Placeholder 31">
            <a:extLst>
              <a:ext uri="{FF2B5EF4-FFF2-40B4-BE49-F238E27FC236}">
                <a16:creationId xmlns:a16="http://schemas.microsoft.com/office/drawing/2014/main" id="{1E29AE0C-3E5C-E047-A148-922D87933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45360" y="3932555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B723C143-529B-2B4D-8740-4DECCA256A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44955" y="4270666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FD19F19A-6701-EC4A-BF2E-CBD91DF9CA3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44955" y="2202034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096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(Two Row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5E629D8-5810-864B-A22A-B3838A79E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50" b="22264"/>
          <a:stretch/>
        </p:blipFill>
        <p:spPr>
          <a:xfrm>
            <a:off x="8156652" y="1658279"/>
            <a:ext cx="4848148" cy="56569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8E41B2-8821-954F-9A03-30F357705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400" t="51897"/>
          <a:stretch/>
        </p:blipFill>
        <p:spPr>
          <a:xfrm>
            <a:off x="0" y="-1"/>
            <a:ext cx="3356268" cy="3219517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8411C6B-4947-E34B-BBA0-5136FD881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241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BD595EE5-AAA5-7640-A086-D3283F24B6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5836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4B292-FBB8-7047-A624-051868B3A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664" y="202541"/>
            <a:ext cx="11529526" cy="915765"/>
          </a:xfrm>
        </p:spPr>
        <p:txBody>
          <a:bodyPr anchor="ctr">
            <a:normAutofit/>
          </a:bodyPr>
          <a:lstStyle>
            <a:lvl1pPr algn="l"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Our Speakers Today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6BD81D04-40CA-8644-BA4B-5BF5ACB8A344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54EA9-1AD4-2F43-8D04-1B6A85EB4B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5836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C358702B-01A5-194D-A204-884758BB1F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6069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5B5226C5-D3B3-B743-ACD9-F4294EB9DB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5664" y="6032813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4A7E58D7-82D0-9440-A40A-EEBC1E9480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25664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555FA4CC-F111-8943-82B0-DA430D1C4B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3198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3BCF642F-ED01-4845-A5E9-E4F075DCB1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2793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7547483-F9B5-924D-A9FF-9EA45E1465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2793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F51E3505-B8F9-8642-8CCA-31D5485D5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63026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A9C88BA5-F234-BD48-BE55-19D485C6CD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62621" y="6032813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06638B3-BB49-3541-A2A9-95C0E3AF386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62621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41E4CE6E-2116-F443-9B40-C9A5DA3846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04365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5" name="Text Placeholder 31">
            <a:extLst>
              <a:ext uri="{FF2B5EF4-FFF2-40B4-BE49-F238E27FC236}">
                <a16:creationId xmlns:a16="http://schemas.microsoft.com/office/drawing/2014/main" id="{9DA21C7C-8B38-F44E-B5CA-2D66EAB6AB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3960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69B274F3-C3B4-9E4A-8A38-5840B2EDCA7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03960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7" name="Text Placeholder 31">
            <a:extLst>
              <a:ext uri="{FF2B5EF4-FFF2-40B4-BE49-F238E27FC236}">
                <a16:creationId xmlns:a16="http://schemas.microsoft.com/office/drawing/2014/main" id="{DA0F77C0-B9DE-7542-8B18-099317051C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4193" y="5683551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56657CBE-AE63-E845-89EC-5A4EB2D080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3788" y="6032813"/>
            <a:ext cx="1904828" cy="506306"/>
          </a:xfrm>
          <a:solidFill>
            <a:schemeClr val="bg1"/>
          </a:solidFill>
        </p:spPr>
        <p:txBody>
          <a:bodyPr anchor="t">
            <a:no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C06AF549-F3F9-AC46-9509-EA00FC2650C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03788" y="3953030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50" name="Text Placeholder 31">
            <a:extLst>
              <a:ext uri="{FF2B5EF4-FFF2-40B4-BE49-F238E27FC236}">
                <a16:creationId xmlns:a16="http://schemas.microsoft.com/office/drawing/2014/main" id="{1E29AE0C-3E5C-E047-A148-922D87933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45360" y="2877518"/>
            <a:ext cx="1904595" cy="506306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 i="0" cap="all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B723C143-529B-2B4D-8740-4DECCA256A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44955" y="3215629"/>
            <a:ext cx="1904828" cy="506306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FD19F19A-6701-EC4A-BF2E-CBD91DF9CA3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44955" y="1146997"/>
            <a:ext cx="1905000" cy="1726087"/>
          </a:xfrm>
        </p:spPr>
        <p:txBody>
          <a:bodyPr>
            <a:normAutofit/>
          </a:bodyPr>
          <a:lstStyle>
            <a:lvl1pPr marL="0" marR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02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v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009-F028-2548-826F-103F5A3D6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75007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65D43AD6-C4B5-0444-8E04-E2696BB7C0AE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EDB4E-CD76-DD4C-BCC4-BC5CB440D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488" y="1344613"/>
            <a:ext cx="11576050" cy="5459412"/>
          </a:xfrm>
        </p:spPr>
        <p:txBody>
          <a:bodyPr/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50AD27DD-A113-EC47-9FC6-6FA863824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0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D7A05-4B5E-0F44-A0B5-475B133FF87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13501" y="973174"/>
            <a:ext cx="11587355" cy="30466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none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Insert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22285-A99C-6546-B6E8-7BC0C9CE5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3"/>
            <a:ext cx="11575007" cy="60813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7962A95B-E07E-1C44-92E6-2CF0D841C723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94762A-E9F4-F744-A75C-1C380F300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488" y="1344613"/>
            <a:ext cx="11576050" cy="5459412"/>
          </a:xfrm>
        </p:spPr>
        <p:txBody>
          <a:bodyPr/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3BFC43D2-9528-F642-A15B-DC5A1DC1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l="20255" t="35710" b="585"/>
          <a:stretch/>
        </p:blipFill>
        <p:spPr>
          <a:xfrm rot="10800000">
            <a:off x="10825129" y="5420298"/>
            <a:ext cx="2179669" cy="18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 (3 Bulle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380831-CB96-0E45-AC10-1CD48E17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850" y="342742"/>
            <a:ext cx="11551643" cy="9157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0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Headline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EBE178B-86A8-A342-8375-1213CE776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54C03CB-124F-F64D-B1B7-79ED459F16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0DACC600-8CF4-9A43-9FB8-1CC5F677ADD2}"/>
              </a:ext>
            </a:extLst>
          </p:cNvPr>
          <p:cNvSpPr txBox="1">
            <a:spLocks/>
          </p:cNvSpPr>
          <p:nvPr userDrawn="1"/>
        </p:nvSpPr>
        <p:spPr>
          <a:xfrm>
            <a:off x="11684723" y="6883026"/>
            <a:ext cx="1146048" cy="38291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8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accent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b="1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charset="0"/>
              <a:buNone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fld id="{053B1222-81AA-4543-88B1-5A41C633338E}" type="slidenum">
              <a:rPr lang="en-US" sz="800" b="0" i="0" smtClean="0">
                <a:solidFill>
                  <a:srgbClr val="595F70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pPr algn="r" fontAlgn="auto"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rgbClr val="595F70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9DA2CA-A7FD-DE45-9BB3-DC5988DEF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857D451-10F6-AA49-ACDF-4ACCB88E4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532" y="4285543"/>
            <a:ext cx="1475166" cy="1475166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2F780B5-7700-144C-BB56-A87CF53011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2835" y="2611698"/>
            <a:ext cx="9264658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5A18AFF-D6CE-3449-B86C-C550B45519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1720" y="3676437"/>
            <a:ext cx="9895771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8DF6177-B91A-AF40-A7A7-A177B3C048E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12835" y="4737333"/>
            <a:ext cx="9264656" cy="313266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280">
                <a:solidFill>
                  <a:schemeClr val="bg1"/>
                </a:solidFill>
              </a:defRPr>
            </a:lvl2pPr>
            <a:lvl3pPr>
              <a:defRPr sz="1280">
                <a:solidFill>
                  <a:schemeClr val="bg1"/>
                </a:solidFill>
              </a:defRPr>
            </a:lvl3pPr>
            <a:lvl4pPr>
              <a:defRPr sz="1280">
                <a:solidFill>
                  <a:schemeClr val="bg1"/>
                </a:solidFill>
              </a:defRPr>
            </a:lvl4pPr>
            <a:lvl5pPr>
              <a:defRPr sz="128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39998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6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800" r:id="rId2"/>
  </p:sldLayoutIdLst>
  <p:hf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4864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82296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09728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37160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D2ACD-AD78-DD48-B092-7F8A7D620374}"/>
              </a:ext>
            </a:extLst>
          </p:cNvPr>
          <p:cNvSpPr txBox="1">
            <a:spLocks/>
          </p:cNvSpPr>
          <p:nvPr userDrawn="1"/>
        </p:nvSpPr>
        <p:spPr>
          <a:xfrm>
            <a:off x="159605" y="6820195"/>
            <a:ext cx="3010077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l" defTabSz="1404518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02259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451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6778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09037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11296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13555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1581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8074" algn="l" defTabSz="1404518" rtl="0" eaLnBrk="1" latinLnBrk="0" hangingPunct="1">
              <a:defRPr sz="2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i="0">
                <a:solidFill>
                  <a:srgbClr val="595F70"/>
                </a:solidFill>
                <a:latin typeface="Century Gothic" panose="020B0502020202020204" pitchFamily="34" charset="0"/>
              </a:rPr>
              <a:t>© </a:t>
            </a:r>
            <a:r>
              <a:rPr lang="en-US" sz="800" b="0" i="0">
                <a:solidFill>
                  <a:srgbClr val="595F70"/>
                </a:solidFill>
                <a:latin typeface="Century Gothic" panose="020B0502020202020204" pitchFamily="34" charset="0"/>
              </a:rPr>
              <a:t>Copyright 2020 Quest Analytics.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587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2" r:id="rId2"/>
    <p:sldLayoutId id="2147483811" r:id="rId3"/>
    <p:sldLayoutId id="2147483775" r:id="rId4"/>
    <p:sldLayoutId id="2147483776" r:id="rId5"/>
    <p:sldLayoutId id="2147483799" r:id="rId6"/>
    <p:sldLayoutId id="2147483815" r:id="rId7"/>
    <p:sldLayoutId id="2147483780" r:id="rId8"/>
    <p:sldLayoutId id="2147483806" r:id="rId9"/>
    <p:sldLayoutId id="2147483781" r:id="rId10"/>
    <p:sldLayoutId id="2147483782" r:id="rId11"/>
    <p:sldLayoutId id="2147483784" r:id="rId12"/>
    <p:sldLayoutId id="2147483778" r:id="rId13"/>
    <p:sldLayoutId id="2147483804" r:id="rId14"/>
    <p:sldLayoutId id="2147483785" r:id="rId15"/>
    <p:sldLayoutId id="2147483816" r:id="rId16"/>
    <p:sldLayoutId id="2147483805" r:id="rId17"/>
    <p:sldLayoutId id="2147483783" r:id="rId18"/>
    <p:sldLayoutId id="2147483812" r:id="rId19"/>
    <p:sldLayoutId id="2147483813" r:id="rId20"/>
    <p:sldLayoutId id="2147483814" r:id="rId21"/>
    <p:sldLayoutId id="2147483803" r:id="rId22"/>
  </p:sldLayoutIdLst>
  <p:hf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3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1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89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8" r:id="rId3"/>
  </p:sldLayoutIdLst>
  <p:hf hdr="0" ftr="0" dt="0"/>
  <p:txStyles>
    <p:titleStyle>
      <a:lvl1pPr algn="l" defTabSz="975212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183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442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048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465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07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21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82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2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03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638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24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0851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947EA-E320-4B8A-9F2C-898A59B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50" y="389467"/>
            <a:ext cx="11553101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Insert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28A0-59C7-4C5B-88BD-5E14BE57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1" y="1947333"/>
            <a:ext cx="11481391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74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75212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3152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0584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8016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54480" indent="-274320" algn="l" defTabSz="97521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68183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442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048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4655" indent="-243804" algn="l" defTabSz="975212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07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21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2820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2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032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5638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246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0851" algn="l" defTabSz="975212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entmigrator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microsoft.com/en-us/ef/core/managing-schemas/migrations/?tabs=dotnet-core-cli" TargetMode="External"/><Relationship Id="rId4" Type="http://schemas.openxmlformats.org/officeDocument/2006/relationships/hyperlink" Target="https://evolve-db.netlify.ap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6B45-12C4-A240-87BA-D950EC47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Automating Database Migrations</a:t>
            </a:r>
            <a:br>
              <a:rPr lang="en-US"/>
            </a:br>
            <a:r>
              <a:rPr lang="en-US" sz="2400"/>
              <a:t>Tech Lunch &amp; Learn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44368-5C53-CD4D-B2C3-8F0DA0AF4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Ryan Langton &amp; Travis Higgs</a:t>
            </a:r>
          </a:p>
        </p:txBody>
      </p:sp>
    </p:spTree>
    <p:extLst>
      <p:ext uri="{BB962C8B-B14F-4D97-AF65-F5344CB8AC3E}">
        <p14:creationId xmlns:p14="http://schemas.microsoft.com/office/powerpoint/2010/main" val="302825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E4A7-1DE9-BF44-A0EB-D4B907BC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 come the demos!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0F6A2-15AD-384B-9A87-24BA41CF5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Entity Framework</a:t>
            </a:r>
          </a:p>
          <a:p>
            <a:r>
              <a:rPr lang="en-US"/>
              <a:t>Evolve</a:t>
            </a:r>
          </a:p>
          <a:p>
            <a:r>
              <a:rPr lang="en-US"/>
              <a:t>Fluent Migrator</a:t>
            </a:r>
          </a:p>
        </p:txBody>
      </p:sp>
    </p:spTree>
    <p:extLst>
      <p:ext uri="{BB962C8B-B14F-4D97-AF65-F5344CB8AC3E}">
        <p14:creationId xmlns:p14="http://schemas.microsoft.com/office/powerpoint/2010/main" val="171337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/>
              <a:t>Evolve </a:t>
            </a:r>
          </a:p>
        </p:txBody>
      </p:sp>
    </p:spTree>
    <p:extLst>
      <p:ext uri="{BB962C8B-B14F-4D97-AF65-F5344CB8AC3E}">
        <p14:creationId xmlns:p14="http://schemas.microsoft.com/office/powerpoint/2010/main" val="334290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Evolve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9051195" cy="5249026"/>
          </a:xfrm>
        </p:spPr>
        <p:txBody>
          <a:bodyPr>
            <a:normAutofit/>
          </a:bodyPr>
          <a:lstStyle/>
          <a:p>
            <a:r>
              <a:rPr lang="en-US" sz="2000"/>
              <a:t>Migration based SQL scripts (</a:t>
            </a:r>
            <a:r>
              <a:rPr lang="en-US" sz="2000" err="1"/>
              <a:t>dbo.changelog</a:t>
            </a:r>
            <a:r>
              <a:rPr lang="en-US" sz="2000"/>
              <a:t>)</a:t>
            </a:r>
          </a:p>
          <a:p>
            <a:r>
              <a:rPr lang="en-US" sz="2000"/>
              <a:t>Simple set up, use, and migrations (low cost to entry)</a:t>
            </a:r>
          </a:p>
          <a:p>
            <a:r>
              <a:rPr lang="en-US" sz="2000"/>
              <a:t>Placeholders (Environment tokens)</a:t>
            </a:r>
          </a:p>
          <a:p>
            <a:pPr lvl="1"/>
            <a:r>
              <a:rPr lang="en-US" sz="1600"/>
              <a:t>&lt;add key="Evolve.Placeholder.schema1" value="</a:t>
            </a:r>
            <a:r>
              <a:rPr lang="en-US" sz="1600" err="1"/>
              <a:t>my_schema</a:t>
            </a:r>
            <a:r>
              <a:rPr lang="en-US" sz="1600"/>
              <a:t>" /&gt;</a:t>
            </a:r>
          </a:p>
          <a:p>
            <a:pPr lvl="1"/>
            <a:r>
              <a:rPr lang="en-US" sz="1600"/>
              <a:t>&lt;add key="</a:t>
            </a:r>
            <a:r>
              <a:rPr lang="en-US" sz="1600" err="1"/>
              <a:t>Evolve.Placeholder.database</a:t>
            </a:r>
            <a:r>
              <a:rPr lang="en-US" sz="1600"/>
              <a:t>" value="</a:t>
            </a:r>
            <a:r>
              <a:rPr lang="en-US" sz="1600" err="1"/>
              <a:t>my_db</a:t>
            </a:r>
            <a:r>
              <a:rPr lang="en-US" sz="1600"/>
              <a:t>" /&gt;</a:t>
            </a:r>
          </a:p>
          <a:p>
            <a:pPr lvl="1"/>
            <a:r>
              <a:rPr lang="en-US" sz="1600"/>
              <a:t>SELECT * FROM ${database}.${schema1}.TABLE_1;</a:t>
            </a:r>
            <a:br>
              <a:rPr lang="en-US" sz="1600"/>
            </a:br>
            <a:r>
              <a:rPr lang="en-US" sz="1600"/>
              <a:t>-- SELECT * FROM my_db.my_schema.TABLE_1;</a:t>
            </a:r>
          </a:p>
          <a:p>
            <a:r>
              <a:rPr lang="en-US" sz="2000"/>
              <a:t>CI – </a:t>
            </a:r>
            <a:r>
              <a:rPr lang="en-US" sz="2000" err="1"/>
              <a:t>AppStartup</a:t>
            </a:r>
            <a:r>
              <a:rPr lang="en-US" sz="2000"/>
              <a:t>, </a:t>
            </a:r>
            <a:r>
              <a:rPr lang="en-US" sz="2000" err="1"/>
              <a:t>MSBuild</a:t>
            </a:r>
            <a:r>
              <a:rPr lang="en-US" sz="2000"/>
              <a:t>, CLI, or Evolve Tool (.NET Core SDK)</a:t>
            </a:r>
          </a:p>
          <a:p>
            <a:r>
              <a:rPr lang="en-US" sz="2000"/>
              <a:t>Similar tools – </a:t>
            </a:r>
            <a:r>
              <a:rPr lang="en-US" sz="2000" err="1"/>
              <a:t>DbUp</a:t>
            </a:r>
            <a:r>
              <a:rPr lang="en-US" sz="2000"/>
              <a:t>, </a:t>
            </a:r>
            <a:r>
              <a:rPr lang="en-US" sz="2000" err="1"/>
              <a:t>RoundhousE</a:t>
            </a:r>
            <a:endParaRPr lang="en-US" sz="2000"/>
          </a:p>
          <a:p>
            <a:r>
              <a:rPr lang="en-US" sz="2000"/>
              <a:t>Want to pay $? There’s Flyway (by Redgate)</a:t>
            </a:r>
          </a:p>
          <a:p>
            <a:r>
              <a:rPr lang="en-US" sz="2000"/>
              <a:t>Demo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BD6F3-7B6D-4205-AEBC-8EA6D547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27" y="1185863"/>
            <a:ext cx="16478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32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224662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Entity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6932183" cy="5249026"/>
          </a:xfrm>
        </p:spPr>
        <p:txBody>
          <a:bodyPr>
            <a:normAutofit fontScale="92500" lnSpcReduction="10000"/>
          </a:bodyPr>
          <a:lstStyle/>
          <a:p>
            <a:r>
              <a:rPr lang="en-US" sz="2000"/>
              <a:t>Microsoft created, supported</a:t>
            </a:r>
          </a:p>
          <a:p>
            <a:r>
              <a:rPr lang="en-US" sz="2000"/>
              <a:t>Migration based (__</a:t>
            </a:r>
            <a:r>
              <a:rPr lang="en-US" sz="2000" err="1"/>
              <a:t>EFMigrationsHistory</a:t>
            </a:r>
            <a:r>
              <a:rPr lang="en-US" sz="2000"/>
              <a:t>)</a:t>
            </a:r>
          </a:p>
          <a:p>
            <a:r>
              <a:rPr lang="en-US" sz="2000"/>
              <a:t>Uses code (entity) classes to generate migrations.</a:t>
            </a:r>
          </a:p>
          <a:p>
            <a:r>
              <a:rPr lang="en-US" sz="2000"/>
              <a:t>Configure using any of the three (or combination)</a:t>
            </a:r>
          </a:p>
          <a:p>
            <a:pPr lvl="1"/>
            <a:r>
              <a:rPr lang="en-US" sz="1600"/>
              <a:t>Attribute ([Key], [</a:t>
            </a:r>
            <a:r>
              <a:rPr lang="en-US" sz="1600" err="1"/>
              <a:t>ForeignKey</a:t>
            </a:r>
            <a:r>
              <a:rPr lang="en-US" sz="1600"/>
              <a:t>], [Required], [</a:t>
            </a:r>
            <a:r>
              <a:rPr lang="en-US" sz="1600" err="1"/>
              <a:t>MaxLength</a:t>
            </a:r>
            <a:r>
              <a:rPr lang="en-US" sz="1600"/>
              <a:t>], </a:t>
            </a:r>
            <a:r>
              <a:rPr lang="en-US" sz="1600" err="1"/>
              <a:t>etc</a:t>
            </a:r>
            <a:r>
              <a:rPr lang="en-US" sz="1600"/>
              <a:t>)</a:t>
            </a:r>
          </a:p>
          <a:p>
            <a:pPr lvl="1"/>
            <a:r>
              <a:rPr lang="en-US" sz="1600" err="1"/>
              <a:t>IEntityTypeConfiguration</a:t>
            </a:r>
            <a:r>
              <a:rPr lang="en-US" sz="1600"/>
              <a:t>&lt;T&gt;</a:t>
            </a:r>
          </a:p>
          <a:p>
            <a:pPr lvl="1"/>
            <a:r>
              <a:rPr lang="en-US" sz="1600" err="1"/>
              <a:t>ModelBuilder</a:t>
            </a:r>
            <a:r>
              <a:rPr lang="en-US" sz="1600"/>
              <a:t> startup</a:t>
            </a:r>
          </a:p>
          <a:p>
            <a:r>
              <a:rPr lang="en-US" sz="2000"/>
              <a:t>Migrations are also code files (inherits from Migration class)</a:t>
            </a:r>
          </a:p>
          <a:p>
            <a:r>
              <a:rPr lang="en-US" sz="2000"/>
              <a:t>Get environment using .NET DI, </a:t>
            </a:r>
            <a:r>
              <a:rPr lang="en-US" sz="2000" err="1"/>
              <a:t>IHostEnvironment</a:t>
            </a:r>
            <a:endParaRPr lang="en-US" sz="2000"/>
          </a:p>
          <a:p>
            <a:pPr lvl="1"/>
            <a:r>
              <a:rPr lang="en-US" sz="1600"/>
              <a:t>if (_</a:t>
            </a:r>
            <a:r>
              <a:rPr lang="en-US" sz="1600" err="1"/>
              <a:t>hostEnvironment.EnvironmentName</a:t>
            </a:r>
            <a:r>
              <a:rPr lang="en-US" sz="1600"/>
              <a:t> != “Production”)</a:t>
            </a:r>
          </a:p>
          <a:p>
            <a:r>
              <a:rPr lang="en-US" sz="2000"/>
              <a:t>Supports rollback (up/down)</a:t>
            </a:r>
          </a:p>
          <a:p>
            <a:r>
              <a:rPr lang="en-US" sz="2000"/>
              <a:t>CI – </a:t>
            </a:r>
            <a:r>
              <a:rPr lang="en-US" sz="2000" err="1"/>
              <a:t>AppStartup</a:t>
            </a:r>
            <a:r>
              <a:rPr lang="en-US" sz="2000"/>
              <a:t> or .NET CLI</a:t>
            </a:r>
          </a:p>
          <a:p>
            <a:pPr lvl="1"/>
            <a:r>
              <a:rPr lang="en-US" sz="1200"/>
              <a:t>dotnet </a:t>
            </a:r>
            <a:r>
              <a:rPr lang="en-US" sz="1200" err="1"/>
              <a:t>ef</a:t>
            </a:r>
            <a:r>
              <a:rPr lang="en-US" sz="1200"/>
              <a:t> </a:t>
            </a:r>
            <a:r>
              <a:rPr lang="en-US" sz="1200" err="1"/>
              <a:t>migradotnet</a:t>
            </a:r>
            <a:r>
              <a:rPr lang="en-US" sz="1200"/>
              <a:t> </a:t>
            </a:r>
            <a:r>
              <a:rPr lang="en-US" sz="1200" err="1"/>
              <a:t>ef</a:t>
            </a:r>
            <a:r>
              <a:rPr lang="en-US" sz="1200"/>
              <a:t> migrations script –p &lt;path to your </a:t>
            </a:r>
            <a:r>
              <a:rPr lang="en-US" sz="1200" err="1"/>
              <a:t>csproj</a:t>
            </a:r>
            <a:r>
              <a:rPr lang="en-US" sz="1200"/>
              <a:t> with migrations&gt; -o $(</a:t>
            </a:r>
            <a:r>
              <a:rPr lang="en-US" sz="1200" err="1"/>
              <a:t>build.artifactstagingdirectory</a:t>
            </a:r>
            <a:r>
              <a:rPr lang="en-US" sz="1200"/>
              <a:t>)\migrations\</a:t>
            </a:r>
            <a:r>
              <a:rPr lang="en-US" sz="1200" err="1"/>
              <a:t>scripts.sql</a:t>
            </a:r>
            <a:r>
              <a:rPr lang="en-US" sz="1200"/>
              <a:t> –</a:t>
            </a:r>
            <a:r>
              <a:rPr lang="en-US" sz="1200" err="1"/>
              <a:t>itions</a:t>
            </a:r>
            <a:r>
              <a:rPr lang="en-US" sz="1200"/>
              <a:t> script –p &lt;path to your </a:t>
            </a:r>
            <a:r>
              <a:rPr lang="en-US" sz="1200" err="1"/>
              <a:t>csproj</a:t>
            </a:r>
            <a:r>
              <a:rPr lang="en-US" sz="1200"/>
              <a:t> with migrations&gt; -o $(</a:t>
            </a:r>
            <a:r>
              <a:rPr lang="en-US" sz="1200" err="1"/>
              <a:t>build.artifactstagingdirectory</a:t>
            </a:r>
            <a:r>
              <a:rPr lang="en-US" sz="1200"/>
              <a:t>)\migrations\</a:t>
            </a:r>
            <a:r>
              <a:rPr lang="en-US" sz="1200" err="1"/>
              <a:t>scripts.sql</a:t>
            </a:r>
            <a:r>
              <a:rPr lang="en-US" sz="1200"/>
              <a:t> –</a:t>
            </a:r>
            <a:r>
              <a:rPr lang="en-US" sz="1200" err="1"/>
              <a:t>i</a:t>
            </a:r>
            <a:endParaRPr lang="en-US" sz="1200"/>
          </a:p>
          <a:p>
            <a:r>
              <a:rPr lang="en-US" sz="2000"/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C58C1-4843-47A4-B875-F666224F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15" y="1258507"/>
            <a:ext cx="5002753" cy="50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75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 err="1"/>
              <a:t>FluentMigrator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chemeClr val="accent1"/>
                </a:solidFill>
              </a:rPr>
              <a:t>FluentMigrator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932" y="1258507"/>
            <a:ext cx="6932183" cy="5249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entury Gothic"/>
              </a:rPr>
              <a:t>.NET Code based migrations (dbo.VersionInfo)</a:t>
            </a:r>
            <a:endParaRPr lang="en-US" sz="2000"/>
          </a:p>
          <a:p>
            <a:r>
              <a:rPr lang="en-US" sz="2000">
                <a:latin typeface="Century Gothic"/>
              </a:rPr>
              <a:t>Fluent Syntax and SQL supported</a:t>
            </a:r>
            <a:endParaRPr lang="en-US" sz="2000" dirty="0">
              <a:latin typeface="Century Gothic"/>
            </a:endParaRPr>
          </a:p>
          <a:p>
            <a:r>
              <a:rPr lang="en-US" sz="2000"/>
              <a:t>Profiles attributes (environment specific)</a:t>
            </a:r>
          </a:p>
          <a:p>
            <a:pPr lvl="1"/>
            <a:r>
              <a:rPr lang="en-US" sz="1600">
                <a:latin typeface="Century Gothic"/>
              </a:rPr>
              <a:t>[Profile(“Development”)]</a:t>
            </a:r>
            <a:endParaRPr lang="en-US" sz="1600"/>
          </a:p>
          <a:p>
            <a:r>
              <a:rPr lang="en-US" sz="2000">
                <a:latin typeface="Century Gothic"/>
              </a:rPr>
              <a:t>Tags for targeted migrations</a:t>
            </a:r>
            <a:endParaRPr lang="en-US" sz="2000" dirty="0">
              <a:latin typeface="Century Gothic"/>
            </a:endParaRPr>
          </a:p>
          <a:p>
            <a:r>
              <a:rPr lang="en-US" sz="2000"/>
              <a:t>Supports rollback (up/down)</a:t>
            </a:r>
          </a:p>
          <a:p>
            <a:r>
              <a:rPr lang="en-US" sz="2000">
                <a:latin typeface="Century Gothic"/>
              </a:rPr>
              <a:t>CI – </a:t>
            </a:r>
            <a:r>
              <a:rPr lang="en-US" sz="2000" err="1">
                <a:latin typeface="Century Gothic"/>
              </a:rPr>
              <a:t>AppStartup</a:t>
            </a:r>
            <a:r>
              <a:rPr lang="en-US" sz="2000">
                <a:latin typeface="Century Gothic"/>
              </a:rPr>
              <a:t>, CLI, or dotnet-</a:t>
            </a:r>
            <a:r>
              <a:rPr lang="en-US" sz="2000" err="1">
                <a:latin typeface="Century Gothic"/>
              </a:rPr>
              <a:t>fm</a:t>
            </a:r>
            <a:endParaRPr lang="en-US" sz="2000">
              <a:latin typeface="Century Gothic"/>
            </a:endParaRPr>
          </a:p>
          <a:p>
            <a:r>
              <a:rPr lang="en-US" sz="200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82086-51FB-4867-8521-C60DAA81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37" y="1258507"/>
            <a:ext cx="5512838" cy="39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>
                <a:latin typeface="Century Gothic"/>
              </a:rPr>
              <a:t>Conclusion </a:t>
            </a:r>
          </a:p>
        </p:txBody>
      </p:sp>
    </p:spTree>
    <p:extLst>
      <p:ext uri="{BB962C8B-B14F-4D97-AF65-F5344CB8AC3E}">
        <p14:creationId xmlns:p14="http://schemas.microsoft.com/office/powerpoint/2010/main" val="383801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ECF22212-C12D-8E4A-9D19-E518F0421D9F}"/>
              </a:ext>
            </a:extLst>
          </p:cNvPr>
          <p:cNvSpPr txBox="1">
            <a:spLocks/>
          </p:cNvSpPr>
          <p:nvPr/>
        </p:nvSpPr>
        <p:spPr>
          <a:xfrm>
            <a:off x="725850" y="342742"/>
            <a:ext cx="11551643" cy="91576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753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Conclusion</a:t>
            </a:r>
            <a:endParaRPr lang="en-US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1E7235F-101E-3340-8D2B-B0F4CF846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9"/>
          <a:stretch/>
        </p:blipFill>
        <p:spPr>
          <a:xfrm>
            <a:off x="748904" y="1247005"/>
            <a:ext cx="2484195" cy="60681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1B77EFB-A441-1946-8A3D-E391C232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55" y="1093477"/>
            <a:ext cx="1475166" cy="14751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1A497A4-1A5F-BF49-9454-9D426D75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933" y="2149030"/>
            <a:ext cx="1475166" cy="147516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5184FB2-6EE8-3D4F-8A9B-19C2888C0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47" y="3252120"/>
            <a:ext cx="1475166" cy="147516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74A6067-659A-A343-B3B8-C8100D4AD31C}"/>
              </a:ext>
            </a:extLst>
          </p:cNvPr>
          <p:cNvSpPr txBox="1">
            <a:spLocks/>
          </p:cNvSpPr>
          <p:nvPr/>
        </p:nvSpPr>
        <p:spPr>
          <a:xfrm>
            <a:off x="2186705" y="1541986"/>
            <a:ext cx="10090788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Pick a tool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9AE6E1-D741-8241-A105-1CAA1161F7E6}"/>
              </a:ext>
            </a:extLst>
          </p:cNvPr>
          <p:cNvSpPr txBox="1">
            <a:spLocks/>
          </p:cNvSpPr>
          <p:nvPr/>
        </p:nvSpPr>
        <p:spPr>
          <a:xfrm>
            <a:off x="3012835" y="2611698"/>
            <a:ext cx="9264658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Automate database migrations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C8A7389-7358-7348-A77F-EB0DC7928792}"/>
              </a:ext>
            </a:extLst>
          </p:cNvPr>
          <p:cNvSpPr txBox="1">
            <a:spLocks/>
          </p:cNvSpPr>
          <p:nvPr/>
        </p:nvSpPr>
        <p:spPr>
          <a:xfrm>
            <a:off x="2381720" y="3676437"/>
            <a:ext cx="9895771" cy="313266"/>
          </a:xfrm>
          <a:prstGeom prst="rect">
            <a:avLst/>
          </a:prstGeom>
        </p:spPr>
        <p:txBody>
          <a:bodyPr anchor="ctr"/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95784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>
                <a:latin typeface="Century Gothic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628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8B2D-DB80-EE42-8DEC-0087F8BA4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7063" y="342900"/>
            <a:ext cx="11576050" cy="915988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3200"/>
              <a:t>Automating Database Migrations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BDCA15-1A37-AC44-824A-122AB98744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1384300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/>
              <a:t>Overview – Why DB migrations?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98A8C9-31B2-F348-95E3-F4F400D012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2281238"/>
            <a:ext cx="10507662" cy="520700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/>
              <a:t>Types of Tooling / Approaches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20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26600E-B68C-EC4D-87B4-187757E5DC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3151188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/>
              <a:t>Demo – Entity Framework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012DEF-D38B-B241-8B5A-388176E241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4908427"/>
            <a:ext cx="10507662" cy="51752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/>
              <a:t>Demo – </a:t>
            </a:r>
            <a:r>
              <a:rPr lang="en-US" sz="2000" err="1"/>
              <a:t>FluentMigrator</a:t>
            </a:r>
            <a:r>
              <a:rPr lang="en-US" sz="2000"/>
              <a:t>	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E77A7EF-35D1-7643-82B8-A3E61650A7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5451" y="5764816"/>
            <a:ext cx="10507662" cy="520700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/>
              <a:t>Conclusion / Q&amp;A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A29DAA-B4EE-7240-A204-2A4714D6C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993366"/>
            <a:ext cx="1631486" cy="163148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6F855BF-CCE2-0446-AEBF-49FD95C8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1865698"/>
            <a:ext cx="1631486" cy="16314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DBE3E7-4A36-5243-AD2C-6D2165EFD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2725746"/>
            <a:ext cx="1631486" cy="16314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A435452-4BF0-444A-8124-9399E728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3604618"/>
            <a:ext cx="1631486" cy="163148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B01CC15-0CD0-A14A-BA6D-30B705553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4486504"/>
            <a:ext cx="1631486" cy="1631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670657-5F96-CC4E-9ADB-323B122ECEF4}"/>
              </a:ext>
            </a:extLst>
          </p:cNvPr>
          <p:cNvSpPr txBox="1"/>
          <p:nvPr/>
        </p:nvSpPr>
        <p:spPr>
          <a:xfrm>
            <a:off x="995912" y="13845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9D310-161F-E444-8235-08A2C00A5B58}"/>
              </a:ext>
            </a:extLst>
          </p:cNvPr>
          <p:cNvSpPr txBox="1"/>
          <p:nvPr/>
        </p:nvSpPr>
        <p:spPr>
          <a:xfrm>
            <a:off x="995912" y="225163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67115-0A2E-D34F-ABEC-4EC59299810A}"/>
              </a:ext>
            </a:extLst>
          </p:cNvPr>
          <p:cNvSpPr txBox="1"/>
          <p:nvPr/>
        </p:nvSpPr>
        <p:spPr>
          <a:xfrm>
            <a:off x="995912" y="311688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9B57C-B0CA-1A4A-89B6-CD70D078207D}"/>
              </a:ext>
            </a:extLst>
          </p:cNvPr>
          <p:cNvSpPr txBox="1"/>
          <p:nvPr/>
        </p:nvSpPr>
        <p:spPr>
          <a:xfrm>
            <a:off x="984761" y="399609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EC85A-FC14-6C43-BF57-720E2BC78816}"/>
              </a:ext>
            </a:extLst>
          </p:cNvPr>
          <p:cNvSpPr txBox="1"/>
          <p:nvPr/>
        </p:nvSpPr>
        <p:spPr>
          <a:xfrm>
            <a:off x="1003535" y="487571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9" name="Picture 2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812353FE-56CD-8243-B06D-1A23402E2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49E1741-12D6-4541-9FB9-CF0C4B9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5393552"/>
            <a:ext cx="1631486" cy="16314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95817-077C-45A1-9BE3-ADDE8095AE70}"/>
              </a:ext>
            </a:extLst>
          </p:cNvPr>
          <p:cNvSpPr txBox="1"/>
          <p:nvPr/>
        </p:nvSpPr>
        <p:spPr>
          <a:xfrm>
            <a:off x="1003535" y="5782766"/>
            <a:ext cx="381836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b="0" i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C0FB6BF-9291-4520-BB68-93FF6143B0B5}"/>
              </a:ext>
            </a:extLst>
          </p:cNvPr>
          <p:cNvSpPr txBox="1">
            <a:spLocks/>
          </p:cNvSpPr>
          <p:nvPr/>
        </p:nvSpPr>
        <p:spPr>
          <a:xfrm>
            <a:off x="1835451" y="3996405"/>
            <a:ext cx="10507662" cy="517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/>
              <a:t>Demo – Evolve</a:t>
            </a:r>
          </a:p>
        </p:txBody>
      </p:sp>
    </p:spTree>
    <p:extLst>
      <p:ext uri="{BB962C8B-B14F-4D97-AF65-F5344CB8AC3E}">
        <p14:creationId xmlns:p14="http://schemas.microsoft.com/office/powerpoint/2010/main" val="40747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/>
          <a:lstStyle/>
          <a:p>
            <a:r>
              <a:rPr lang="en-US"/>
              <a:t>Source code and slides</a:t>
            </a:r>
          </a:p>
          <a:p>
            <a:pPr lvl="1"/>
            <a:r>
              <a:rPr lang="en-US">
                <a:hlinkClick r:id="rId3"/>
              </a:rPr>
              <a:t>https://github.com/thiggs-dc/data-migrations</a:t>
            </a:r>
          </a:p>
          <a:p>
            <a:r>
              <a:rPr lang="en-US"/>
              <a:t>Fluent migrator</a:t>
            </a:r>
          </a:p>
          <a:p>
            <a:pPr lvl="1"/>
            <a:r>
              <a:rPr lang="en-US">
                <a:hlinkClick r:id="rId3"/>
              </a:rPr>
              <a:t>https://fluentmigrator.github.io/</a:t>
            </a:r>
            <a:endParaRPr lang="en-US"/>
          </a:p>
          <a:p>
            <a:r>
              <a:rPr lang="en-US"/>
              <a:t>Evolve</a:t>
            </a:r>
          </a:p>
          <a:p>
            <a:pPr lvl="1"/>
            <a:r>
              <a:rPr lang="en-US">
                <a:hlinkClick r:id="rId4"/>
              </a:rPr>
              <a:t>https://evolve-db.netlify.app/</a:t>
            </a:r>
            <a:endParaRPr lang="en-US"/>
          </a:p>
          <a:p>
            <a:r>
              <a:rPr lang="en-US"/>
              <a:t>Entity Framework migrations</a:t>
            </a:r>
          </a:p>
          <a:p>
            <a:pPr lvl="1"/>
            <a:r>
              <a:rPr lang="en-US">
                <a:hlinkClick r:id="rId5"/>
              </a:rPr>
              <a:t>https://docs.microsoft.com/en-us/ef/core/managing-schemas/migrations/?tabs=dotnet-core-cli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1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7AD0-FBB9-724F-B404-90F352B9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019060"/>
            <a:ext cx="11383527" cy="1277079"/>
          </a:xfrm>
        </p:spPr>
        <p:txBody>
          <a:bodyPr>
            <a:noAutofit/>
          </a:bodyPr>
          <a:lstStyle/>
          <a:p>
            <a:r>
              <a:rPr lang="en-US"/>
              <a:t>Overview – database migrations(why/how)</a:t>
            </a:r>
          </a:p>
        </p:txBody>
      </p:sp>
    </p:spTree>
    <p:extLst>
      <p:ext uri="{BB962C8B-B14F-4D97-AF65-F5344CB8AC3E}">
        <p14:creationId xmlns:p14="http://schemas.microsoft.com/office/powerpoint/2010/main" val="221949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9" y="333792"/>
            <a:ext cx="11575007" cy="915765"/>
          </a:xfrm>
        </p:spPr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Application changes VS Database changes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D75675-3413-4EB0-A09E-8DD34FC9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" y="1402427"/>
            <a:ext cx="5488271" cy="36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269E43-5262-4D4B-9392-206895446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56" y="1402427"/>
            <a:ext cx="6149901" cy="36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22C53C-72C3-4670-8F13-E61DB4D096BA}"/>
              </a:ext>
            </a:extLst>
          </p:cNvPr>
          <p:cNvSpPr txBox="1">
            <a:spLocks/>
          </p:cNvSpPr>
          <p:nvPr/>
        </p:nvSpPr>
        <p:spPr>
          <a:xfrm>
            <a:off x="602900" y="5169973"/>
            <a:ext cx="5104563" cy="139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Stateless</a:t>
            </a:r>
          </a:p>
          <a:p>
            <a:r>
              <a:rPr lang="en-US" sz="1600"/>
              <a:t>Code can easily be replaced</a:t>
            </a:r>
          </a:p>
          <a:p>
            <a:r>
              <a:rPr lang="en-US" sz="1600"/>
              <a:t>Mistakes? Redeploy the app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468474-2BBD-4FC5-8CED-AAAAFF7FBE3C}"/>
              </a:ext>
            </a:extLst>
          </p:cNvPr>
          <p:cNvSpPr txBox="1">
            <a:spLocks/>
          </p:cNvSpPr>
          <p:nvPr/>
        </p:nvSpPr>
        <p:spPr>
          <a:xfrm>
            <a:off x="6150956" y="5192534"/>
            <a:ext cx="4692580" cy="139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152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0584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8016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54480" indent="-27432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Stateful</a:t>
            </a:r>
          </a:p>
          <a:p>
            <a:r>
              <a:rPr lang="en-US" sz="1600"/>
              <a:t>Critical customer data, secure info, etc.</a:t>
            </a:r>
          </a:p>
          <a:p>
            <a:r>
              <a:rPr lang="en-US" sz="1600"/>
              <a:t>Mistakes? Start looking for a new job</a:t>
            </a:r>
          </a:p>
        </p:txBody>
      </p:sp>
    </p:spTree>
    <p:extLst>
      <p:ext uri="{BB962C8B-B14F-4D97-AF65-F5344CB8AC3E}">
        <p14:creationId xmlns:p14="http://schemas.microsoft.com/office/powerpoint/2010/main" val="234553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79BA-61C4-EC4A-A4A1-F70EF885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database migration tools?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591BC-B82E-4345-8C2A-8F7D4BC39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9609" y="2967933"/>
            <a:ext cx="7109846" cy="2329390"/>
          </a:xfrm>
        </p:spPr>
        <p:txBody>
          <a:bodyPr>
            <a:noAutofit/>
          </a:bodyPr>
          <a:lstStyle/>
          <a:p>
            <a:r>
              <a:rPr lang="en-US" sz="1800"/>
              <a:t>Handles database schema &amp; some data changes (lookups, seed data, </a:t>
            </a:r>
            <a:r>
              <a:rPr lang="en-US" sz="1800" err="1"/>
              <a:t>etc</a:t>
            </a:r>
            <a:r>
              <a:rPr lang="en-US" sz="1800"/>
              <a:t>)</a:t>
            </a:r>
          </a:p>
          <a:p>
            <a:r>
              <a:rPr lang="en-US" sz="1800"/>
              <a:t>Has a source for detecting schema changes – scripts folder, database project, </a:t>
            </a:r>
            <a:r>
              <a:rPr lang="en-US" sz="1800" err="1"/>
              <a:t>c#</a:t>
            </a:r>
            <a:r>
              <a:rPr lang="en-US" sz="1800"/>
              <a:t> classes, </a:t>
            </a:r>
            <a:r>
              <a:rPr lang="en-US" sz="1800" err="1"/>
              <a:t>etc</a:t>
            </a:r>
            <a:endParaRPr lang="en-US" sz="1800"/>
          </a:p>
          <a:p>
            <a:r>
              <a:rPr lang="en-US" sz="1800"/>
              <a:t>Supports multiple-environments</a:t>
            </a:r>
            <a:endParaRPr lang="en-US" sz="2200"/>
          </a:p>
          <a:p>
            <a:r>
              <a:rPr lang="en-US" sz="1800"/>
              <a:t>Can be plugged into CI</a:t>
            </a:r>
          </a:p>
        </p:txBody>
      </p:sp>
    </p:spTree>
    <p:extLst>
      <p:ext uri="{BB962C8B-B14F-4D97-AF65-F5344CB8AC3E}">
        <p14:creationId xmlns:p14="http://schemas.microsoft.com/office/powerpoint/2010/main" val="102275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7C41EC-962A-C148-950B-D97084886932}"/>
              </a:ext>
            </a:extLst>
          </p:cNvPr>
          <p:cNvSpPr/>
          <p:nvPr/>
        </p:nvSpPr>
        <p:spPr>
          <a:xfrm>
            <a:off x="10543142" y="4869856"/>
            <a:ext cx="2461658" cy="179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BDBDD7-AB66-DE45-BD41-66399F712A87}"/>
              </a:ext>
            </a:extLst>
          </p:cNvPr>
          <p:cNvSpPr/>
          <p:nvPr/>
        </p:nvSpPr>
        <p:spPr>
          <a:xfrm>
            <a:off x="0" y="4629346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1F5F15-DEFB-BB4F-AE67-C4BC1FFB06B6}"/>
              </a:ext>
            </a:extLst>
          </p:cNvPr>
          <p:cNvSpPr/>
          <p:nvPr/>
        </p:nvSpPr>
        <p:spPr>
          <a:xfrm>
            <a:off x="0" y="5678008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6594D0-8F64-2646-AC9D-E44D59E6290B}"/>
              </a:ext>
            </a:extLst>
          </p:cNvPr>
          <p:cNvSpPr/>
          <p:nvPr/>
        </p:nvSpPr>
        <p:spPr>
          <a:xfrm>
            <a:off x="0" y="3580684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52B973-7A5F-7946-9BDF-6407E1353502}"/>
              </a:ext>
            </a:extLst>
          </p:cNvPr>
          <p:cNvSpPr/>
          <p:nvPr/>
        </p:nvSpPr>
        <p:spPr>
          <a:xfrm>
            <a:off x="0" y="2532022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B26C64-5251-574D-A21A-588350BD18A1}"/>
              </a:ext>
            </a:extLst>
          </p:cNvPr>
          <p:cNvSpPr/>
          <p:nvPr/>
        </p:nvSpPr>
        <p:spPr>
          <a:xfrm>
            <a:off x="0" y="1483360"/>
            <a:ext cx="13004800" cy="985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368FE0C-9D00-CE45-AA29-35DC41114C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Data is important!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B3F2-EF96-1147-B60E-84A29FEF43B5}"/>
              </a:ext>
            </a:extLst>
          </p:cNvPr>
          <p:cNvSpPr txBox="1"/>
          <p:nvPr/>
        </p:nvSpPr>
        <p:spPr>
          <a:xfrm>
            <a:off x="1669697" y="1768149"/>
            <a:ext cx="23067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>
                <a:latin typeface="Century Gothic"/>
              </a:rPr>
              <a:t>Repeatable</a:t>
            </a:r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EF3C-9B4F-7B4F-9D77-1E42B01B868C}"/>
              </a:ext>
            </a:extLst>
          </p:cNvPr>
          <p:cNvSpPr txBox="1"/>
          <p:nvPr/>
        </p:nvSpPr>
        <p:spPr>
          <a:xfrm>
            <a:off x="1669697" y="2816800"/>
            <a:ext cx="218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>
                <a:latin typeface="Century Gothic" panose="020B0502020202020204" pitchFamily="34" charset="0"/>
              </a:rPr>
              <a:t>Source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18FEC-BE1F-0D47-AF8A-740653540796}"/>
              </a:ext>
            </a:extLst>
          </p:cNvPr>
          <p:cNvSpPr txBox="1"/>
          <p:nvPr/>
        </p:nvSpPr>
        <p:spPr>
          <a:xfrm>
            <a:off x="1669697" y="3870016"/>
            <a:ext cx="21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>
                <a:latin typeface="Century Gothic" panose="020B0502020202020204" pitchFamily="34" charset="0"/>
              </a:rPr>
              <a:t>Code/DB sync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44754-8C3D-5049-8F07-D201E3CBCD18}"/>
              </a:ext>
            </a:extLst>
          </p:cNvPr>
          <p:cNvSpPr txBox="1"/>
          <p:nvPr/>
        </p:nvSpPr>
        <p:spPr>
          <a:xfrm>
            <a:off x="1669697" y="5941380"/>
            <a:ext cx="19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>
                <a:latin typeface="Century Gothic" panose="020B0502020202020204" pitchFamily="34" charset="0"/>
              </a:rPr>
              <a:t>Dev friendly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CD84F-0303-2148-9F60-F3692B84F5EF}"/>
              </a:ext>
            </a:extLst>
          </p:cNvPr>
          <p:cNvSpPr txBox="1"/>
          <p:nvPr/>
        </p:nvSpPr>
        <p:spPr>
          <a:xfrm>
            <a:off x="1669697" y="4932187"/>
            <a:ext cx="217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b="1">
                <a:latin typeface="Century Gothic" panose="020B0502020202020204" pitchFamily="34" charset="0"/>
              </a:rPr>
              <a:t>CI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BABA-50EC-BA46-96BB-3DDED72DD20E}"/>
              </a:ext>
            </a:extLst>
          </p:cNvPr>
          <p:cNvSpPr txBox="1"/>
          <p:nvPr/>
        </p:nvSpPr>
        <p:spPr>
          <a:xfrm>
            <a:off x="3976444" y="1688493"/>
            <a:ext cx="86876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>
                <a:latin typeface="Century Gothic"/>
              </a:rPr>
              <a:t>By automating database changes, we’re able to deploy and test database changes the same way we deploy and test code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15E09AA-CD01-154F-8A41-112460C7E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1318486"/>
            <a:ext cx="1631486" cy="163148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E740264-05C4-7B4D-963D-A53B5A8D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2363538"/>
            <a:ext cx="1631486" cy="16314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EE41C5E-5216-E149-8084-F6DAB3BAC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3406466"/>
            <a:ext cx="1631486" cy="163148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E9AAF6B-4F5B-E44A-AF0E-DF227EF4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4478378"/>
            <a:ext cx="1631486" cy="163148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9AF4065-D8AF-ED40-AB0E-67590CA37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1" y="5522824"/>
            <a:ext cx="1631486" cy="16314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09D0F5B-8DAA-5E48-B90F-65CB54E6DBCD}"/>
              </a:ext>
            </a:extLst>
          </p:cNvPr>
          <p:cNvSpPr txBox="1"/>
          <p:nvPr/>
        </p:nvSpPr>
        <p:spPr>
          <a:xfrm>
            <a:off x="995912" y="170962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F00F7C-7F89-FE4B-9BC1-533C25E46B60}"/>
              </a:ext>
            </a:extLst>
          </p:cNvPr>
          <p:cNvSpPr txBox="1"/>
          <p:nvPr/>
        </p:nvSpPr>
        <p:spPr>
          <a:xfrm>
            <a:off x="995912" y="2749472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BF4626-30D2-674C-AA87-E4E0F1EDFD06}"/>
              </a:ext>
            </a:extLst>
          </p:cNvPr>
          <p:cNvSpPr txBox="1"/>
          <p:nvPr/>
        </p:nvSpPr>
        <p:spPr>
          <a:xfrm>
            <a:off x="995912" y="379760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5A000-AB5F-384E-AD81-E17627ACFA09}"/>
              </a:ext>
            </a:extLst>
          </p:cNvPr>
          <p:cNvSpPr txBox="1"/>
          <p:nvPr/>
        </p:nvSpPr>
        <p:spPr>
          <a:xfrm>
            <a:off x="984761" y="4869856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1B3A6A-5A2C-F046-9804-D3441ABBDAE8}"/>
              </a:ext>
            </a:extLst>
          </p:cNvPr>
          <p:cNvSpPr txBox="1"/>
          <p:nvPr/>
        </p:nvSpPr>
        <p:spPr>
          <a:xfrm>
            <a:off x="1003535" y="5912038"/>
            <a:ext cx="389850" cy="51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57" name="Title 56">
            <a:extLst>
              <a:ext uri="{FF2B5EF4-FFF2-40B4-BE49-F238E27FC236}">
                <a16:creationId xmlns:a16="http://schemas.microsoft.com/office/drawing/2014/main" id="{B6BD8D12-730E-744E-BACE-5D1167DB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tooling for Database Migrations?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CDBF79-2F16-9847-B4A1-EA83D275642D}"/>
              </a:ext>
            </a:extLst>
          </p:cNvPr>
          <p:cNvSpPr txBox="1"/>
          <p:nvPr/>
        </p:nvSpPr>
        <p:spPr>
          <a:xfrm>
            <a:off x="3976444" y="2839111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>
                <a:latin typeface="Century Gothic" panose="020B0502020202020204" pitchFamily="34" charset="0"/>
              </a:rPr>
              <a:t>Version history of database changes, accountability, and PR scrutiny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105927-05E7-E14A-B6AE-F9ABD78B13B0}"/>
              </a:ext>
            </a:extLst>
          </p:cNvPr>
          <p:cNvSpPr txBox="1"/>
          <p:nvPr/>
        </p:nvSpPr>
        <p:spPr>
          <a:xfrm>
            <a:off x="3976444" y="3777683"/>
            <a:ext cx="86876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>
                <a:latin typeface="Century Gothic" panose="020B0502020202020204" pitchFamily="34" charset="0"/>
              </a:rPr>
              <a:t>Since our database changes are checked in with the code that uses it, our application code and database schema is always in sync.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D5B520-51AF-BC4E-946B-732ABC6319C5}"/>
              </a:ext>
            </a:extLst>
          </p:cNvPr>
          <p:cNvSpPr txBox="1"/>
          <p:nvPr/>
        </p:nvSpPr>
        <p:spPr>
          <a:xfrm>
            <a:off x="3976444" y="4959495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>
                <a:latin typeface="Century Gothic" panose="020B0502020202020204" pitchFamily="34" charset="0"/>
              </a:rPr>
              <a:t>Every step of our application deploy should exist in our CI pipeline</a:t>
            </a:r>
          </a:p>
        </p:txBody>
      </p:sp>
      <p:pic>
        <p:nvPicPr>
          <p:cNvPr id="29" name="Picture 28" descr="A picture containing sitting, black, blue&#10;&#10;Description automatically generated">
            <a:extLst>
              <a:ext uri="{FF2B5EF4-FFF2-40B4-BE49-F238E27FC236}">
                <a16:creationId xmlns:a16="http://schemas.microsoft.com/office/drawing/2014/main" id="{23D664AE-82EE-764C-95A8-915E2B6D0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8" t="41892"/>
          <a:stretch/>
        </p:blipFill>
        <p:spPr>
          <a:xfrm flipH="1">
            <a:off x="10314122" y="0"/>
            <a:ext cx="2690678" cy="18057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6E05C-00A5-4939-B1E2-C7BD89694853}"/>
              </a:ext>
            </a:extLst>
          </p:cNvPr>
          <p:cNvSpPr txBox="1"/>
          <p:nvPr/>
        </p:nvSpPr>
        <p:spPr>
          <a:xfrm>
            <a:off x="3976444" y="5954950"/>
            <a:ext cx="8687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>
                <a:latin typeface="Century Gothic" panose="020B0502020202020204" pitchFamily="34" charset="0"/>
              </a:rPr>
              <a:t>Makes new setups and updates easy</a:t>
            </a:r>
          </a:p>
        </p:txBody>
      </p:sp>
    </p:spTree>
    <p:extLst>
      <p:ext uri="{BB962C8B-B14F-4D97-AF65-F5344CB8AC3E}">
        <p14:creationId xmlns:p14="http://schemas.microsoft.com/office/powerpoint/2010/main" val="342086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Tooling overload!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247B8-3A19-42B0-ABFA-547A68E2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554" y="1258507"/>
            <a:ext cx="5957632" cy="55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How to choose (state-based vs migration 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State based </a:t>
            </a:r>
          </a:p>
          <a:p>
            <a:pPr lvl="1"/>
            <a:r>
              <a:rPr lang="en-US"/>
              <a:t>Compares source schema to target DB schema and auto-update</a:t>
            </a:r>
          </a:p>
          <a:p>
            <a:pPr lvl="1"/>
            <a:r>
              <a:rPr lang="en-US"/>
              <a:t>Easy to maintain and use but can be problematic with larger databases</a:t>
            </a:r>
          </a:p>
          <a:p>
            <a:pPr lvl="1"/>
            <a:r>
              <a:rPr lang="en-US"/>
              <a:t>Can cause merge issues on large projects, many branches.</a:t>
            </a:r>
          </a:p>
          <a:p>
            <a:pPr lvl="1"/>
            <a:r>
              <a:rPr lang="en-US"/>
              <a:t>Examples: VS SSDT, Redgate SQL, </a:t>
            </a:r>
            <a:r>
              <a:rPr lang="en-US" err="1"/>
              <a:t>dbForge</a:t>
            </a:r>
            <a:endParaRPr lang="en-US"/>
          </a:p>
          <a:p>
            <a:r>
              <a:rPr lang="en-US"/>
              <a:t>Migration based </a:t>
            </a:r>
          </a:p>
          <a:p>
            <a:pPr lvl="1"/>
            <a:r>
              <a:rPr lang="en-US"/>
              <a:t>Uses migrations (</a:t>
            </a:r>
            <a:r>
              <a:rPr lang="en-US" err="1"/>
              <a:t>sql</a:t>
            </a:r>
            <a:r>
              <a:rPr lang="en-US"/>
              <a:t> scripts or source files) to update schema.</a:t>
            </a:r>
          </a:p>
          <a:p>
            <a:pPr lvl="1"/>
            <a:r>
              <a:rPr lang="en-US"/>
              <a:t>Devs must create, verify and test migration scripts (more overhead)</a:t>
            </a:r>
          </a:p>
          <a:p>
            <a:pPr lvl="1"/>
            <a:r>
              <a:rPr lang="en-US"/>
              <a:t>Target DB tracks migration run history</a:t>
            </a:r>
          </a:p>
          <a:p>
            <a:pPr lvl="1"/>
            <a:r>
              <a:rPr lang="en-US"/>
              <a:t>May do a schema compare to help create migrations</a:t>
            </a:r>
          </a:p>
          <a:p>
            <a:pPr lvl="1"/>
            <a:r>
              <a:rPr lang="en-US"/>
              <a:t>More visibility and control as to what is happening</a:t>
            </a:r>
          </a:p>
          <a:p>
            <a:pPr lvl="1"/>
            <a:r>
              <a:rPr lang="en-US"/>
              <a:t>Examples: </a:t>
            </a:r>
            <a:r>
              <a:rPr lang="en-US" err="1"/>
              <a:t>FluentMigrator</a:t>
            </a:r>
            <a:r>
              <a:rPr lang="en-US"/>
              <a:t>, </a:t>
            </a:r>
            <a:r>
              <a:rPr lang="en-US" err="1"/>
              <a:t>EvolveDB</a:t>
            </a:r>
            <a:r>
              <a:rPr lang="en-US"/>
              <a:t>, </a:t>
            </a:r>
            <a:r>
              <a:rPr lang="en-US" err="1"/>
              <a:t>EntityFramework</a:t>
            </a:r>
            <a:endParaRPr lang="en-US"/>
          </a:p>
          <a:p>
            <a:r>
              <a:rPr lang="en-US"/>
              <a:t>Choice: migration based</a:t>
            </a:r>
          </a:p>
        </p:txBody>
      </p:sp>
    </p:spTree>
    <p:extLst>
      <p:ext uri="{BB962C8B-B14F-4D97-AF65-F5344CB8AC3E}">
        <p14:creationId xmlns:p14="http://schemas.microsoft.com/office/powerpoint/2010/main" val="72798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F1C5D-1371-5347-8256-B80358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accent1"/>
                </a:solidFill>
              </a:rPr>
              <a:t>How to choose (pay vs free/OS)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10F9-01C2-3B43-A12F-36A1E85AC8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850" y="1469571"/>
            <a:ext cx="11575007" cy="5119189"/>
          </a:xfrm>
        </p:spPr>
        <p:txBody>
          <a:bodyPr>
            <a:normAutofit lnSpcReduction="10000"/>
          </a:bodyPr>
          <a:lstStyle/>
          <a:p>
            <a:r>
              <a:rPr lang="en-US"/>
              <a:t>Pay tools</a:t>
            </a:r>
          </a:p>
          <a:p>
            <a:pPr lvl="1"/>
            <a:r>
              <a:rPr lang="en-US"/>
              <a:t>Often bundled in suites, you may not need the additional tooling.</a:t>
            </a:r>
          </a:p>
          <a:p>
            <a:pPr lvl="1"/>
            <a:r>
              <a:rPr lang="en-US"/>
              <a:t>Support: problems with migrations are like code problems</a:t>
            </a:r>
          </a:p>
          <a:p>
            <a:pPr lvl="2"/>
            <a:r>
              <a:rPr lang="en-US"/>
              <a:t>You don’t call Microsoft support when your .NET code throws an exception, so why would you call support for migrations?</a:t>
            </a:r>
          </a:p>
          <a:p>
            <a:pPr lvl="1"/>
            <a:r>
              <a:rPr lang="en-US"/>
              <a:t>Examples: VS SSDT, Redgate SQL, </a:t>
            </a:r>
            <a:r>
              <a:rPr lang="en-US" err="1"/>
              <a:t>dbForge</a:t>
            </a:r>
            <a:endParaRPr lang="en-US"/>
          </a:p>
          <a:p>
            <a:r>
              <a:rPr lang="en-US"/>
              <a:t>Free migration tools (OS)</a:t>
            </a:r>
          </a:p>
          <a:p>
            <a:pPr lvl="1"/>
            <a:r>
              <a:rPr lang="en-US"/>
              <a:t>Migrations at their core are simple (script automation)</a:t>
            </a:r>
          </a:p>
          <a:p>
            <a:pPr lvl="1"/>
            <a:r>
              <a:rPr lang="en-US"/>
              <a:t>Used successfully in multi-million dollar, heavily regulated production apps (high quality, industry standard)</a:t>
            </a:r>
          </a:p>
          <a:p>
            <a:pPr lvl="1"/>
            <a:r>
              <a:rPr lang="en-US"/>
              <a:t>Examples: </a:t>
            </a:r>
            <a:r>
              <a:rPr lang="en-US" err="1"/>
              <a:t>FluentMigrator</a:t>
            </a:r>
            <a:r>
              <a:rPr lang="en-US"/>
              <a:t>, Evolve, </a:t>
            </a:r>
            <a:r>
              <a:rPr lang="en-US" err="1"/>
              <a:t>EntityFramework</a:t>
            </a:r>
            <a:endParaRPr lang="en-US"/>
          </a:p>
          <a:p>
            <a:r>
              <a:rPr lang="en-US"/>
              <a:t>Choice: Free</a:t>
            </a:r>
          </a:p>
        </p:txBody>
      </p:sp>
    </p:spTree>
    <p:extLst>
      <p:ext uri="{BB962C8B-B14F-4D97-AF65-F5344CB8AC3E}">
        <p14:creationId xmlns:p14="http://schemas.microsoft.com/office/powerpoint/2010/main" val="33988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Quest Analytics Master Title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89DCEBFA-E510-654B-B71E-46582E562223}"/>
    </a:ext>
  </a:extLst>
</a:theme>
</file>

<file path=ppt/theme/theme2.xml><?xml version="1.0" encoding="utf-8"?>
<a:theme xmlns:a="http://schemas.openxmlformats.org/drawingml/2006/main" name="Quest Analytics Master Content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F76393AC-C73F-6E4F-9F70-1931FDC5CC15}"/>
    </a:ext>
  </a:extLst>
</a:theme>
</file>

<file path=ppt/theme/theme3.xml><?xml version="1.0" encoding="utf-8"?>
<a:theme xmlns:a="http://schemas.openxmlformats.org/drawingml/2006/main" name="Quest Analytics Master Feature Slides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0A2AF4B2-D0ED-4D47-A880-3B5572CCD09B}"/>
    </a:ext>
  </a:extLst>
</a:theme>
</file>

<file path=ppt/theme/theme4.xml><?xml version="1.0" encoding="utf-8"?>
<a:theme xmlns:a="http://schemas.openxmlformats.org/drawingml/2006/main" name="Quest Analytics Guidelines Slide">
  <a:themeElements>
    <a:clrScheme name="Quest 2020 v02">
      <a:dk1>
        <a:srgbClr val="000000"/>
      </a:dk1>
      <a:lt1>
        <a:srgbClr val="FFFFFF"/>
      </a:lt1>
      <a:dk2>
        <a:srgbClr val="202833"/>
      </a:dk2>
      <a:lt2>
        <a:srgbClr val="F7F7FB"/>
      </a:lt2>
      <a:accent1>
        <a:srgbClr val="32323A"/>
      </a:accent1>
      <a:accent2>
        <a:srgbClr val="00CC86"/>
      </a:accent2>
      <a:accent3>
        <a:srgbClr val="2BAEE8"/>
      </a:accent3>
      <a:accent4>
        <a:srgbClr val="276998"/>
      </a:accent4>
      <a:accent5>
        <a:srgbClr val="2E3544"/>
      </a:accent5>
      <a:accent6>
        <a:srgbClr val="EF5241"/>
      </a:accent6>
      <a:hlink>
        <a:srgbClr val="000000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-Analytics-Template-06-16-19" id="{00AB9B73-7A65-A749-B306-319162A2BB70}" vid="{0A2AF4B2-D0ED-4D47-A880-3B5572CCD0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46E2112F7423458E7D5401E06B6E5C" ma:contentTypeVersion="14" ma:contentTypeDescription="Create a new document." ma:contentTypeScope="" ma:versionID="cfb49fef3e7a933b8adeeb03c22ea772">
  <xsd:schema xmlns:xsd="http://www.w3.org/2001/XMLSchema" xmlns:xs="http://www.w3.org/2001/XMLSchema" xmlns:p="http://schemas.microsoft.com/office/2006/metadata/properties" xmlns:ns1="http://schemas.microsoft.com/sharepoint/v3" xmlns:ns2="d72ba2b4-5957-4a04-bd40-1cfbf1d50810" xmlns:ns3="426eab25-ae77-4214-ba42-a33e7de46bae" targetNamespace="http://schemas.microsoft.com/office/2006/metadata/properties" ma:root="true" ma:fieldsID="cd7aba44e676a79493f049d4552d447b" ns1:_="" ns2:_="" ns3:_="">
    <xsd:import namespace="http://schemas.microsoft.com/sharepoint/v3"/>
    <xsd:import namespace="d72ba2b4-5957-4a04-bd40-1cfbf1d50810"/>
    <xsd:import namespace="426eab25-ae77-4214-ba42-a33e7de46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ba2b4-5957-4a04-bd40-1cfbf1d508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eab25-ae77-4214-ba42-a33e7de46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01B81AB-D8E8-4798-9042-C3B1BE64D746}">
  <ds:schemaRefs>
    <ds:schemaRef ds:uri="426eab25-ae77-4214-ba42-a33e7de46bae"/>
    <ds:schemaRef ds:uri="d72ba2b4-5957-4a04-bd40-1cfbf1d508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974ED3-6967-4189-B69D-2F26074072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0F97A-C0F1-48AC-88EC-9FEFE5EE8777}">
  <ds:schemaRefs>
    <ds:schemaRef ds:uri="426eab25-ae77-4214-ba42-a33e7de46bae"/>
    <ds:schemaRef ds:uri="d72ba2b4-5957-4a04-bd40-1cfbf1d508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20</Slides>
  <Notes>16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Quest Analytics Master Title Slides</vt:lpstr>
      <vt:lpstr>Quest Analytics Master Content Slides</vt:lpstr>
      <vt:lpstr>Quest Analytics Master Feature Slides</vt:lpstr>
      <vt:lpstr>Quest Analytics Guidelines Slide</vt:lpstr>
      <vt:lpstr>Automating Database Migrations Tech Lunch &amp; Learn</vt:lpstr>
      <vt:lpstr>Automating Database Migrations</vt:lpstr>
      <vt:lpstr>Overview – database migrations(why/how)</vt:lpstr>
      <vt:lpstr>Application changes VS Database changes</vt:lpstr>
      <vt:lpstr>What are database migration tools?</vt:lpstr>
      <vt:lpstr>Why use tooling for Database Migrations?</vt:lpstr>
      <vt:lpstr>Tooling overload!</vt:lpstr>
      <vt:lpstr>How to choose (state-based vs migration based)</vt:lpstr>
      <vt:lpstr>How to choose (pay vs free/OS)</vt:lpstr>
      <vt:lpstr>Here come the demos!</vt:lpstr>
      <vt:lpstr>Evolve </vt:lpstr>
      <vt:lpstr>Evolve</vt:lpstr>
      <vt:lpstr>Entity Framework</vt:lpstr>
      <vt:lpstr>Entity Framework</vt:lpstr>
      <vt:lpstr>FluentMigrator</vt:lpstr>
      <vt:lpstr>FluentMigrator</vt:lpstr>
      <vt:lpstr>Conclusion </vt:lpstr>
      <vt:lpstr>PowerPoint Presentation</vt:lpstr>
      <vt:lpstr>Q&amp;A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Nicodemus</dc:creator>
  <cp:revision>8</cp:revision>
  <dcterms:created xsi:type="dcterms:W3CDTF">2017-12-13T16:16:37Z</dcterms:created>
  <dcterms:modified xsi:type="dcterms:W3CDTF">2021-02-17T02:54:35Z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0x010100D346E2112F7423458E7D5401E06B6E5C</vt:lpwstr>
  </property>
</Properties>
</file>